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0"/>
  </p:notesMasterIdLst>
  <p:sldIdLst>
    <p:sldId id="261" r:id="rId6"/>
    <p:sldId id="334" r:id="rId7"/>
    <p:sldId id="267" r:id="rId8"/>
    <p:sldId id="335" r:id="rId9"/>
    <p:sldId id="275" r:id="rId10"/>
    <p:sldId id="336" r:id="rId11"/>
    <p:sldId id="337" r:id="rId12"/>
    <p:sldId id="338" r:id="rId13"/>
    <p:sldId id="339" r:id="rId14"/>
    <p:sldId id="340" r:id="rId15"/>
    <p:sldId id="342" r:id="rId16"/>
    <p:sldId id="341" r:id="rId17"/>
    <p:sldId id="343" r:id="rId18"/>
    <p:sldId id="344" r:id="rId19"/>
    <p:sldId id="345" r:id="rId20"/>
    <p:sldId id="346" r:id="rId21"/>
    <p:sldId id="347" r:id="rId22"/>
    <p:sldId id="348" r:id="rId23"/>
    <p:sldId id="349" r:id="rId24"/>
    <p:sldId id="350" r:id="rId25"/>
    <p:sldId id="351" r:id="rId26"/>
    <p:sldId id="352" r:id="rId27"/>
    <p:sldId id="326" r:id="rId28"/>
    <p:sldId id="332"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051577-77C3-4D8B-A7C3-A961D2BAC2B5}" v="73" dt="2022-09-23T20:17:35.7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1"/>
    <p:restoredTop sz="67568" autoAdjust="0"/>
  </p:normalViewPr>
  <p:slideViewPr>
    <p:cSldViewPr snapToGrid="0" snapToObjects="1" showGuides="1">
      <p:cViewPr varScale="1">
        <p:scale>
          <a:sx n="77" d="100"/>
          <a:sy n="77" d="100"/>
        </p:scale>
        <p:origin x="2148" y="84"/>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698269-D32B-454F-A703-808C0583FF09}" type="doc">
      <dgm:prSet loTypeId="urn:microsoft.com/office/officeart/2005/8/layout/hProcess4" loCatId="process" qsTypeId="urn:microsoft.com/office/officeart/2005/8/quickstyle/simple1" qsCatId="simple" csTypeId="urn:microsoft.com/office/officeart/2005/8/colors/accent6_1" csCatId="accent6" phldr="1"/>
      <dgm:spPr/>
      <dgm:t>
        <a:bodyPr/>
        <a:lstStyle/>
        <a:p>
          <a:endParaRPr lang="fr-CA"/>
        </a:p>
      </dgm:t>
    </dgm:pt>
    <dgm:pt modelId="{9B5A3A19-0BD3-4729-963C-81B471392745}">
      <dgm:prSet phldrT="[Texte]"/>
      <dgm:spPr>
        <a:solidFill>
          <a:srgbClr val="333F48"/>
        </a:solidFill>
        <a:ln>
          <a:solidFill>
            <a:srgbClr val="333F48"/>
          </a:solidFill>
        </a:ln>
      </dgm:spPr>
      <dgm:t>
        <a:bodyPr/>
        <a:lstStyle/>
        <a:p>
          <a:r>
            <a:rPr lang="fr-CA" dirty="0">
              <a:solidFill>
                <a:schemeClr val="bg1"/>
              </a:solidFill>
            </a:rPr>
            <a:t>Présentation</a:t>
          </a:r>
        </a:p>
      </dgm:t>
    </dgm:pt>
    <dgm:pt modelId="{6E5FF07D-8458-4D2B-B67A-29BC407004B3}" type="parTrans" cxnId="{0558F165-E47B-4A16-A74F-CA34034D6186}">
      <dgm:prSet/>
      <dgm:spPr/>
      <dgm:t>
        <a:bodyPr/>
        <a:lstStyle/>
        <a:p>
          <a:endParaRPr lang="fr-CA"/>
        </a:p>
      </dgm:t>
    </dgm:pt>
    <dgm:pt modelId="{7F30A884-C0AF-408A-98CD-30A32395602D}" type="sibTrans" cxnId="{0558F165-E47B-4A16-A74F-CA34034D6186}">
      <dgm:prSet/>
      <dgm:spPr>
        <a:solidFill>
          <a:srgbClr val="F6891F"/>
        </a:solidFill>
      </dgm:spPr>
      <dgm:t>
        <a:bodyPr/>
        <a:lstStyle/>
        <a:p>
          <a:endParaRPr lang="fr-CA"/>
        </a:p>
      </dgm:t>
    </dgm:pt>
    <dgm:pt modelId="{406DEA08-2D4D-48B3-82D3-3FC9E9545AF7}">
      <dgm:prSet phldrT="[Texte]"/>
      <dgm:spPr>
        <a:solidFill>
          <a:srgbClr val="333F48"/>
        </a:solidFill>
        <a:ln>
          <a:solidFill>
            <a:srgbClr val="333F48"/>
          </a:solidFill>
        </a:ln>
      </dgm:spPr>
      <dgm:t>
        <a:bodyPr/>
        <a:lstStyle/>
        <a:p>
          <a:r>
            <a:rPr lang="fr-CA" dirty="0">
              <a:solidFill>
                <a:schemeClr val="bg1"/>
              </a:solidFill>
            </a:rPr>
            <a:t>Discussion</a:t>
          </a:r>
        </a:p>
      </dgm:t>
    </dgm:pt>
    <dgm:pt modelId="{FA7D0893-7E71-4FA9-B1BD-0657F7755904}" type="parTrans" cxnId="{0B1892DE-15FB-4EA7-8EA6-7DD026294C30}">
      <dgm:prSet/>
      <dgm:spPr/>
      <dgm:t>
        <a:bodyPr/>
        <a:lstStyle/>
        <a:p>
          <a:endParaRPr lang="fr-CA"/>
        </a:p>
      </dgm:t>
    </dgm:pt>
    <dgm:pt modelId="{C3E48683-E360-4AE7-9771-C992B532629D}" type="sibTrans" cxnId="{0B1892DE-15FB-4EA7-8EA6-7DD026294C30}">
      <dgm:prSet/>
      <dgm:spPr>
        <a:solidFill>
          <a:srgbClr val="F6891F"/>
        </a:solidFill>
      </dgm:spPr>
      <dgm:t>
        <a:bodyPr/>
        <a:lstStyle/>
        <a:p>
          <a:endParaRPr lang="fr-CA"/>
        </a:p>
      </dgm:t>
    </dgm:pt>
    <dgm:pt modelId="{37040CC9-1978-472E-9C01-7A4483F1B339}">
      <dgm:prSet phldrT="[Texte]" custT="1"/>
      <dgm:spPr>
        <a:solidFill>
          <a:srgbClr val="DADDDE">
            <a:alpha val="90000"/>
          </a:srgbClr>
        </a:solidFill>
        <a:ln>
          <a:solidFill>
            <a:srgbClr val="DADDDE"/>
          </a:solidFill>
        </a:ln>
      </dgm:spPr>
      <dgm:t>
        <a:bodyPr/>
        <a:lstStyle/>
        <a:p>
          <a:pPr>
            <a:spcAft>
              <a:spcPts val="600"/>
            </a:spcAft>
          </a:pPr>
          <a:r>
            <a:rPr lang="fr-CA" sz="1400" dirty="0"/>
            <a:t>Le médiateur demande à chacune des personnes de donner sa version et de formuler ses demandes.</a:t>
          </a:r>
        </a:p>
      </dgm:t>
    </dgm:pt>
    <dgm:pt modelId="{6368EF38-072A-48DC-A432-20A86751D03D}" type="parTrans" cxnId="{663FF38E-4333-4884-BD62-53DE998C44E8}">
      <dgm:prSet/>
      <dgm:spPr/>
      <dgm:t>
        <a:bodyPr/>
        <a:lstStyle/>
        <a:p>
          <a:endParaRPr lang="fr-CA"/>
        </a:p>
      </dgm:t>
    </dgm:pt>
    <dgm:pt modelId="{F8A1C1E2-9CA9-45F6-AF73-47342A20458A}" type="sibTrans" cxnId="{663FF38E-4333-4884-BD62-53DE998C44E8}">
      <dgm:prSet/>
      <dgm:spPr/>
      <dgm:t>
        <a:bodyPr/>
        <a:lstStyle/>
        <a:p>
          <a:endParaRPr lang="fr-CA"/>
        </a:p>
      </dgm:t>
    </dgm:pt>
    <dgm:pt modelId="{09391B4A-59F7-45E3-90C1-870149878794}">
      <dgm:prSet phldrT="[Texte]"/>
      <dgm:spPr>
        <a:solidFill>
          <a:srgbClr val="333F48"/>
        </a:solidFill>
        <a:ln>
          <a:solidFill>
            <a:srgbClr val="333F48"/>
          </a:solidFill>
        </a:ln>
      </dgm:spPr>
      <dgm:t>
        <a:bodyPr/>
        <a:lstStyle/>
        <a:p>
          <a:r>
            <a:rPr lang="fr-CA" dirty="0">
              <a:solidFill>
                <a:schemeClr val="bg1"/>
              </a:solidFill>
            </a:rPr>
            <a:t>Conclusion</a:t>
          </a:r>
        </a:p>
      </dgm:t>
    </dgm:pt>
    <dgm:pt modelId="{F9D5B13D-9653-4B0F-8DAD-CCFBCF1DBB00}" type="parTrans" cxnId="{2AE2846A-03FF-4231-ACAB-7D8B98F0584E}">
      <dgm:prSet/>
      <dgm:spPr/>
      <dgm:t>
        <a:bodyPr/>
        <a:lstStyle/>
        <a:p>
          <a:endParaRPr lang="fr-CA"/>
        </a:p>
      </dgm:t>
    </dgm:pt>
    <dgm:pt modelId="{B2F3563B-400A-4963-8783-E2C465B32C32}" type="sibTrans" cxnId="{2AE2846A-03FF-4231-ACAB-7D8B98F0584E}">
      <dgm:prSet/>
      <dgm:spPr/>
      <dgm:t>
        <a:bodyPr/>
        <a:lstStyle/>
        <a:p>
          <a:endParaRPr lang="fr-CA"/>
        </a:p>
      </dgm:t>
    </dgm:pt>
    <dgm:pt modelId="{A2269096-7CCE-4DB7-9C59-A75A6FCF8585}">
      <dgm:prSet phldrT="[Texte]" custT="1"/>
      <dgm:spPr>
        <a:solidFill>
          <a:srgbClr val="DADDDE"/>
        </a:solidFill>
        <a:ln>
          <a:solidFill>
            <a:srgbClr val="DADDDE"/>
          </a:solidFill>
        </a:ln>
      </dgm:spPr>
      <dgm:t>
        <a:bodyPr/>
        <a:lstStyle/>
        <a:p>
          <a:pPr>
            <a:spcAft>
              <a:spcPts val="600"/>
            </a:spcAft>
          </a:pPr>
          <a:r>
            <a:rPr lang="fr-CA" sz="1400" dirty="0"/>
            <a:t>Le médiateur présente les règles à suivre.</a:t>
          </a:r>
        </a:p>
      </dgm:t>
    </dgm:pt>
    <dgm:pt modelId="{213F5C64-430C-4AB1-9F2C-382689CDF5FA}" type="parTrans" cxnId="{1A8A1C46-0BCA-4A76-8AE0-82CF42186CBC}">
      <dgm:prSet/>
      <dgm:spPr/>
      <dgm:t>
        <a:bodyPr/>
        <a:lstStyle/>
        <a:p>
          <a:endParaRPr lang="fr-CA"/>
        </a:p>
      </dgm:t>
    </dgm:pt>
    <dgm:pt modelId="{E114C405-F551-46E9-84E3-29F095D17EA3}" type="sibTrans" cxnId="{1A8A1C46-0BCA-4A76-8AE0-82CF42186CBC}">
      <dgm:prSet/>
      <dgm:spPr/>
      <dgm:t>
        <a:bodyPr/>
        <a:lstStyle/>
        <a:p>
          <a:endParaRPr lang="fr-CA"/>
        </a:p>
      </dgm:t>
    </dgm:pt>
    <dgm:pt modelId="{25AA086F-77CD-455A-A236-681E361A72CE}">
      <dgm:prSet phldrT="[Texte]"/>
      <dgm:spPr>
        <a:solidFill>
          <a:srgbClr val="DADDDE">
            <a:alpha val="90000"/>
          </a:srgbClr>
        </a:solidFill>
        <a:ln>
          <a:solidFill>
            <a:srgbClr val="DADDDE"/>
          </a:solidFill>
        </a:ln>
      </dgm:spPr>
      <dgm:t>
        <a:bodyPr/>
        <a:lstStyle/>
        <a:p>
          <a:pPr>
            <a:spcAft>
              <a:spcPct val="15000"/>
            </a:spcAft>
          </a:pPr>
          <a:endParaRPr lang="fr-CA" sz="1100"/>
        </a:p>
      </dgm:t>
    </dgm:pt>
    <dgm:pt modelId="{52EF93DD-8E0C-409C-9A1E-16E45B1B8531}" type="parTrans" cxnId="{32325785-AEA8-44D3-90FB-BB6014C96AD1}">
      <dgm:prSet/>
      <dgm:spPr/>
      <dgm:t>
        <a:bodyPr/>
        <a:lstStyle/>
        <a:p>
          <a:endParaRPr lang="fr-CA"/>
        </a:p>
      </dgm:t>
    </dgm:pt>
    <dgm:pt modelId="{22142FEA-574C-4D95-8F1A-C033478B2700}" type="sibTrans" cxnId="{32325785-AEA8-44D3-90FB-BB6014C96AD1}">
      <dgm:prSet/>
      <dgm:spPr/>
      <dgm:t>
        <a:bodyPr/>
        <a:lstStyle/>
        <a:p>
          <a:endParaRPr lang="fr-CA"/>
        </a:p>
      </dgm:t>
    </dgm:pt>
    <dgm:pt modelId="{4D895116-EDFB-48B2-A3CA-49BE562142BB}">
      <dgm:prSet phldrT="[Texte]" custT="1"/>
      <dgm:spPr>
        <a:solidFill>
          <a:srgbClr val="DADDDE">
            <a:alpha val="90000"/>
          </a:srgbClr>
        </a:solidFill>
        <a:ln>
          <a:solidFill>
            <a:srgbClr val="DADDDE"/>
          </a:solidFill>
        </a:ln>
      </dgm:spPr>
      <dgm:t>
        <a:bodyPr/>
        <a:lstStyle/>
        <a:p>
          <a:pPr>
            <a:spcAft>
              <a:spcPts val="600"/>
            </a:spcAft>
          </a:pPr>
          <a:r>
            <a:rPr lang="fr-CA" sz="1400" dirty="0"/>
            <a:t>Les personnes discutent respectueusement des causes de leur conflit et proposent des solutions</a:t>
          </a:r>
          <a:r>
            <a:rPr lang="fr-CA" sz="1100" dirty="0"/>
            <a:t>.</a:t>
          </a:r>
        </a:p>
      </dgm:t>
    </dgm:pt>
    <dgm:pt modelId="{DD355B57-281A-4571-AC8A-32846C780429}" type="parTrans" cxnId="{CD71340E-6CBB-43AF-89E2-A7F323F2FE2D}">
      <dgm:prSet/>
      <dgm:spPr/>
      <dgm:t>
        <a:bodyPr/>
        <a:lstStyle/>
        <a:p>
          <a:endParaRPr lang="fr-CA"/>
        </a:p>
      </dgm:t>
    </dgm:pt>
    <dgm:pt modelId="{220EC25F-A060-481B-A4A6-E36C10A52F05}" type="sibTrans" cxnId="{CD71340E-6CBB-43AF-89E2-A7F323F2FE2D}">
      <dgm:prSet/>
      <dgm:spPr/>
      <dgm:t>
        <a:bodyPr/>
        <a:lstStyle/>
        <a:p>
          <a:endParaRPr lang="fr-CA"/>
        </a:p>
      </dgm:t>
    </dgm:pt>
    <dgm:pt modelId="{E225B680-3B22-4D38-9ABB-009772710816}">
      <dgm:prSet phldrT="[Texte]" custT="1"/>
      <dgm:spPr>
        <a:solidFill>
          <a:srgbClr val="DADDDE"/>
        </a:solidFill>
        <a:ln>
          <a:solidFill>
            <a:srgbClr val="DADDDE"/>
          </a:solidFill>
        </a:ln>
      </dgm:spPr>
      <dgm:t>
        <a:bodyPr/>
        <a:lstStyle/>
        <a:p>
          <a:pPr>
            <a:spcAft>
              <a:spcPts val="600"/>
            </a:spcAft>
          </a:pPr>
          <a:r>
            <a:rPr lang="fr-CA" sz="1400" dirty="0"/>
            <a:t>Tout le monde se présente et s'assoit.</a:t>
          </a:r>
        </a:p>
      </dgm:t>
    </dgm:pt>
    <dgm:pt modelId="{DC34879D-5261-43D7-A4BC-4BC88C7EE800}" type="parTrans" cxnId="{041FCCC9-992F-4862-B852-E0BEF4932E48}">
      <dgm:prSet/>
      <dgm:spPr/>
      <dgm:t>
        <a:bodyPr/>
        <a:lstStyle/>
        <a:p>
          <a:endParaRPr lang="fr-CA"/>
        </a:p>
      </dgm:t>
    </dgm:pt>
    <dgm:pt modelId="{437DD140-BCCD-4DFC-A5E6-0B765CBD0F7D}" type="sibTrans" cxnId="{041FCCC9-992F-4862-B852-E0BEF4932E48}">
      <dgm:prSet/>
      <dgm:spPr/>
      <dgm:t>
        <a:bodyPr/>
        <a:lstStyle/>
        <a:p>
          <a:endParaRPr lang="fr-CA"/>
        </a:p>
      </dgm:t>
    </dgm:pt>
    <dgm:pt modelId="{CA2692D9-28CE-4D24-93DD-6B7B6F406497}">
      <dgm:prSet phldrT="[Texte]" custT="1"/>
      <dgm:spPr>
        <a:solidFill>
          <a:srgbClr val="DADDDE">
            <a:alpha val="89804"/>
          </a:srgbClr>
        </a:solidFill>
        <a:ln>
          <a:solidFill>
            <a:srgbClr val="DADDDE"/>
          </a:solidFill>
        </a:ln>
      </dgm:spPr>
      <dgm:t>
        <a:bodyPr/>
        <a:lstStyle/>
        <a:p>
          <a:endParaRPr lang="fr-CA" sz="1400" dirty="0"/>
        </a:p>
      </dgm:t>
    </dgm:pt>
    <dgm:pt modelId="{5CEF7B0B-550E-44A3-9B60-9B874FA9C97F}" type="parTrans" cxnId="{DEA0F5AE-8091-4364-808D-C2BB0F87F81D}">
      <dgm:prSet/>
      <dgm:spPr/>
      <dgm:t>
        <a:bodyPr/>
        <a:lstStyle/>
        <a:p>
          <a:endParaRPr lang="fr-CA"/>
        </a:p>
      </dgm:t>
    </dgm:pt>
    <dgm:pt modelId="{15B8186A-39E2-421E-B961-636DF9E20ABA}" type="sibTrans" cxnId="{DEA0F5AE-8091-4364-808D-C2BB0F87F81D}">
      <dgm:prSet/>
      <dgm:spPr/>
      <dgm:t>
        <a:bodyPr/>
        <a:lstStyle/>
        <a:p>
          <a:endParaRPr lang="fr-CA"/>
        </a:p>
      </dgm:t>
    </dgm:pt>
    <dgm:pt modelId="{87275461-B14C-4942-BB69-E1B300E781C0}">
      <dgm:prSet phldrT="[Texte]" custT="1"/>
      <dgm:spPr>
        <a:solidFill>
          <a:srgbClr val="DADDDE">
            <a:alpha val="89804"/>
          </a:srgbClr>
        </a:solidFill>
        <a:ln>
          <a:solidFill>
            <a:srgbClr val="DADDDE"/>
          </a:solidFill>
        </a:ln>
      </dgm:spPr>
      <dgm:t>
        <a:bodyPr/>
        <a:lstStyle/>
        <a:p>
          <a:r>
            <a:rPr lang="fr-CA" sz="1400" dirty="0"/>
            <a:t>Le médiateur note les éléments de discussion et les solutions trouvées.</a:t>
          </a:r>
        </a:p>
      </dgm:t>
    </dgm:pt>
    <dgm:pt modelId="{96A1A7AD-5C16-4BB4-A967-AC9F8ACE4595}" type="parTrans" cxnId="{45FE5C0D-14A7-43A4-8B06-F5FE6419D47C}">
      <dgm:prSet/>
      <dgm:spPr/>
      <dgm:t>
        <a:bodyPr/>
        <a:lstStyle/>
        <a:p>
          <a:endParaRPr lang="fr-CA"/>
        </a:p>
      </dgm:t>
    </dgm:pt>
    <dgm:pt modelId="{2B6FEA4F-013C-4475-A9EA-CD3DF1D92D82}" type="sibTrans" cxnId="{45FE5C0D-14A7-43A4-8B06-F5FE6419D47C}">
      <dgm:prSet/>
      <dgm:spPr/>
      <dgm:t>
        <a:bodyPr/>
        <a:lstStyle/>
        <a:p>
          <a:endParaRPr lang="fr-CA"/>
        </a:p>
      </dgm:t>
    </dgm:pt>
    <dgm:pt modelId="{BBFB42F9-906A-4B78-A319-017A9C06AC1D}" type="pres">
      <dgm:prSet presAssocID="{7A698269-D32B-454F-A703-808C0583FF09}" presName="Name0" presStyleCnt="0">
        <dgm:presLayoutVars>
          <dgm:dir/>
          <dgm:animLvl val="lvl"/>
          <dgm:resizeHandles val="exact"/>
        </dgm:presLayoutVars>
      </dgm:prSet>
      <dgm:spPr/>
    </dgm:pt>
    <dgm:pt modelId="{B2DB9C00-6147-4320-8C5A-30C70C356183}" type="pres">
      <dgm:prSet presAssocID="{7A698269-D32B-454F-A703-808C0583FF09}" presName="tSp" presStyleCnt="0"/>
      <dgm:spPr/>
    </dgm:pt>
    <dgm:pt modelId="{269C4AE2-13F5-4BD1-A805-E8421B4341AC}" type="pres">
      <dgm:prSet presAssocID="{7A698269-D32B-454F-A703-808C0583FF09}" presName="bSp" presStyleCnt="0"/>
      <dgm:spPr/>
    </dgm:pt>
    <dgm:pt modelId="{0903A799-ECDE-49BC-B0CB-273C5D881F36}" type="pres">
      <dgm:prSet presAssocID="{7A698269-D32B-454F-A703-808C0583FF09}" presName="process" presStyleCnt="0"/>
      <dgm:spPr/>
    </dgm:pt>
    <dgm:pt modelId="{F1B519A5-FD69-4565-832D-1C99FD2A4728}" type="pres">
      <dgm:prSet presAssocID="{9B5A3A19-0BD3-4729-963C-81B471392745}" presName="composite1" presStyleCnt="0"/>
      <dgm:spPr/>
    </dgm:pt>
    <dgm:pt modelId="{B8A25B7C-1FE1-4B9A-BE65-10EA7A789C9C}" type="pres">
      <dgm:prSet presAssocID="{9B5A3A19-0BD3-4729-963C-81B471392745}" presName="dummyNode1" presStyleLbl="node1" presStyleIdx="0" presStyleCnt="3"/>
      <dgm:spPr/>
    </dgm:pt>
    <dgm:pt modelId="{8C5B93AC-D9A8-4A30-9587-36760949BC91}" type="pres">
      <dgm:prSet presAssocID="{9B5A3A19-0BD3-4729-963C-81B471392745}" presName="childNode1" presStyleLbl="bgAcc1" presStyleIdx="0" presStyleCnt="3">
        <dgm:presLayoutVars>
          <dgm:bulletEnabled val="1"/>
        </dgm:presLayoutVars>
      </dgm:prSet>
      <dgm:spPr/>
    </dgm:pt>
    <dgm:pt modelId="{5ABFC824-5CE1-45BE-BC2B-28899081EA27}" type="pres">
      <dgm:prSet presAssocID="{9B5A3A19-0BD3-4729-963C-81B471392745}" presName="childNode1tx" presStyleLbl="bgAcc1" presStyleIdx="0" presStyleCnt="3">
        <dgm:presLayoutVars>
          <dgm:bulletEnabled val="1"/>
        </dgm:presLayoutVars>
      </dgm:prSet>
      <dgm:spPr/>
    </dgm:pt>
    <dgm:pt modelId="{5814CB09-FB1E-44FB-B9FE-D9943AD8A0CB}" type="pres">
      <dgm:prSet presAssocID="{9B5A3A19-0BD3-4729-963C-81B471392745}" presName="parentNode1" presStyleLbl="node1" presStyleIdx="0" presStyleCnt="3" custLinFactNeighborX="2181" custLinFactNeighborY="-27926">
        <dgm:presLayoutVars>
          <dgm:chMax val="1"/>
          <dgm:bulletEnabled val="1"/>
        </dgm:presLayoutVars>
      </dgm:prSet>
      <dgm:spPr/>
    </dgm:pt>
    <dgm:pt modelId="{1BD18687-31DA-438D-A580-36413DAA2A0A}" type="pres">
      <dgm:prSet presAssocID="{9B5A3A19-0BD3-4729-963C-81B471392745}" presName="connSite1" presStyleCnt="0"/>
      <dgm:spPr/>
    </dgm:pt>
    <dgm:pt modelId="{A9F09C82-7427-42EA-ACA5-271D9881B444}" type="pres">
      <dgm:prSet presAssocID="{7F30A884-C0AF-408A-98CD-30A32395602D}" presName="Name9" presStyleLbl="sibTrans2D1" presStyleIdx="0" presStyleCnt="2" custLinFactNeighborX="-4060" custLinFactNeighborY="5326"/>
      <dgm:spPr/>
    </dgm:pt>
    <dgm:pt modelId="{2A1A35CF-B59B-45EC-82FD-6519A0D8D9D3}" type="pres">
      <dgm:prSet presAssocID="{406DEA08-2D4D-48B3-82D3-3FC9E9545AF7}" presName="composite2" presStyleCnt="0"/>
      <dgm:spPr/>
    </dgm:pt>
    <dgm:pt modelId="{DE761972-0249-4879-9314-0D16BFFD826A}" type="pres">
      <dgm:prSet presAssocID="{406DEA08-2D4D-48B3-82D3-3FC9E9545AF7}" presName="dummyNode2" presStyleLbl="node1" presStyleIdx="0" presStyleCnt="3"/>
      <dgm:spPr/>
    </dgm:pt>
    <dgm:pt modelId="{F345990F-66A7-46B5-BCE1-EE5229B4D2FB}" type="pres">
      <dgm:prSet presAssocID="{406DEA08-2D4D-48B3-82D3-3FC9E9545AF7}" presName="childNode2" presStyleLbl="bgAcc1" presStyleIdx="1" presStyleCnt="3" custScaleY="144157">
        <dgm:presLayoutVars>
          <dgm:bulletEnabled val="1"/>
        </dgm:presLayoutVars>
      </dgm:prSet>
      <dgm:spPr/>
    </dgm:pt>
    <dgm:pt modelId="{DE57C26F-F70D-4540-94A7-7762CF7A7445}" type="pres">
      <dgm:prSet presAssocID="{406DEA08-2D4D-48B3-82D3-3FC9E9545AF7}" presName="childNode2tx" presStyleLbl="bgAcc1" presStyleIdx="1" presStyleCnt="3">
        <dgm:presLayoutVars>
          <dgm:bulletEnabled val="1"/>
        </dgm:presLayoutVars>
      </dgm:prSet>
      <dgm:spPr/>
    </dgm:pt>
    <dgm:pt modelId="{740C4C84-4C97-4A0F-A720-5323689C3378}" type="pres">
      <dgm:prSet presAssocID="{406DEA08-2D4D-48B3-82D3-3FC9E9545AF7}" presName="parentNode2" presStyleLbl="node1" presStyleIdx="1" presStyleCnt="3" custLinFactNeighborX="-1871" custLinFactNeighborY="-18429">
        <dgm:presLayoutVars>
          <dgm:chMax val="0"/>
          <dgm:bulletEnabled val="1"/>
        </dgm:presLayoutVars>
      </dgm:prSet>
      <dgm:spPr/>
    </dgm:pt>
    <dgm:pt modelId="{F917B007-1401-4CA3-B5A2-4642018556B3}" type="pres">
      <dgm:prSet presAssocID="{406DEA08-2D4D-48B3-82D3-3FC9E9545AF7}" presName="connSite2" presStyleCnt="0"/>
      <dgm:spPr/>
    </dgm:pt>
    <dgm:pt modelId="{55E43A26-CD37-4079-A327-83595FA80EAE}" type="pres">
      <dgm:prSet presAssocID="{C3E48683-E360-4AE7-9771-C992B532629D}" presName="Name18" presStyleLbl="sibTrans2D1" presStyleIdx="1" presStyleCnt="2" custLinFactNeighborX="-322" custLinFactNeighborY="-4596"/>
      <dgm:spPr/>
    </dgm:pt>
    <dgm:pt modelId="{275B05CD-B9AE-40F6-B61E-799303D1FB7A}" type="pres">
      <dgm:prSet presAssocID="{09391B4A-59F7-45E3-90C1-870149878794}" presName="composite1" presStyleCnt="0"/>
      <dgm:spPr/>
    </dgm:pt>
    <dgm:pt modelId="{BE736D76-129F-40C6-85E9-BD96E122BF13}" type="pres">
      <dgm:prSet presAssocID="{09391B4A-59F7-45E3-90C1-870149878794}" presName="dummyNode1" presStyleLbl="node1" presStyleIdx="1" presStyleCnt="3"/>
      <dgm:spPr/>
    </dgm:pt>
    <dgm:pt modelId="{1DDF56BE-8145-4F29-8CFB-3752EDA891B8}" type="pres">
      <dgm:prSet presAssocID="{09391B4A-59F7-45E3-90C1-870149878794}" presName="childNode1" presStyleLbl="bgAcc1" presStyleIdx="2" presStyleCnt="3">
        <dgm:presLayoutVars>
          <dgm:bulletEnabled val="1"/>
        </dgm:presLayoutVars>
      </dgm:prSet>
      <dgm:spPr/>
    </dgm:pt>
    <dgm:pt modelId="{091BCBB9-876C-4AF1-B0AE-448CCDD14300}" type="pres">
      <dgm:prSet presAssocID="{09391B4A-59F7-45E3-90C1-870149878794}" presName="childNode1tx" presStyleLbl="bgAcc1" presStyleIdx="2" presStyleCnt="3">
        <dgm:presLayoutVars>
          <dgm:bulletEnabled val="1"/>
        </dgm:presLayoutVars>
      </dgm:prSet>
      <dgm:spPr/>
    </dgm:pt>
    <dgm:pt modelId="{7F9CB28B-974A-4708-8259-CAF4A69C519D}" type="pres">
      <dgm:prSet presAssocID="{09391B4A-59F7-45E3-90C1-870149878794}" presName="parentNode1" presStyleLbl="node1" presStyleIdx="2" presStyleCnt="3" custLinFactNeighborX="-2500" custLinFactNeighborY="-36535">
        <dgm:presLayoutVars>
          <dgm:chMax val="1"/>
          <dgm:bulletEnabled val="1"/>
        </dgm:presLayoutVars>
      </dgm:prSet>
      <dgm:spPr/>
    </dgm:pt>
    <dgm:pt modelId="{FE05E5C7-71D0-4199-9147-57B34C6386A3}" type="pres">
      <dgm:prSet presAssocID="{09391B4A-59F7-45E3-90C1-870149878794}" presName="connSite1" presStyleCnt="0"/>
      <dgm:spPr/>
    </dgm:pt>
  </dgm:ptLst>
  <dgm:cxnLst>
    <dgm:cxn modelId="{B78C9B07-B0E1-4CCC-BA75-BD78FC45E53C}" type="presOf" srcId="{CA2692D9-28CE-4D24-93DD-6B7B6F406497}" destId="{091BCBB9-876C-4AF1-B0AE-448CCDD14300}" srcOrd="1" destOrd="0" presId="urn:microsoft.com/office/officeart/2005/8/layout/hProcess4"/>
    <dgm:cxn modelId="{45FE5C0D-14A7-43A4-8B06-F5FE6419D47C}" srcId="{09391B4A-59F7-45E3-90C1-870149878794}" destId="{87275461-B14C-4942-BB69-E1B300E781C0}" srcOrd="1" destOrd="0" parTransId="{96A1A7AD-5C16-4BB4-A967-AC9F8ACE4595}" sibTransId="{2B6FEA4F-013C-4475-A9EA-CD3DF1D92D82}"/>
    <dgm:cxn modelId="{CD71340E-6CBB-43AF-89E2-A7F323F2FE2D}" srcId="{406DEA08-2D4D-48B3-82D3-3FC9E9545AF7}" destId="{4D895116-EDFB-48B2-A3CA-49BE562142BB}" srcOrd="1" destOrd="0" parTransId="{DD355B57-281A-4571-AC8A-32846C780429}" sibTransId="{220EC25F-A060-481B-A4A6-E36C10A52F05}"/>
    <dgm:cxn modelId="{36AA5716-2D49-4445-95F8-1DEE1D8CEE0B}" type="presOf" srcId="{C3E48683-E360-4AE7-9771-C992B532629D}" destId="{55E43A26-CD37-4079-A327-83595FA80EAE}" srcOrd="0" destOrd="0" presId="urn:microsoft.com/office/officeart/2005/8/layout/hProcess4"/>
    <dgm:cxn modelId="{9282321C-1B38-4468-B6B9-03F4EEED333F}" type="presOf" srcId="{37040CC9-1978-472E-9C01-7A4483F1B339}" destId="{DE57C26F-F70D-4540-94A7-7762CF7A7445}" srcOrd="1" destOrd="0" presId="urn:microsoft.com/office/officeart/2005/8/layout/hProcess4"/>
    <dgm:cxn modelId="{0A67F832-9871-4CE3-902A-8CFF8D04038E}" type="presOf" srcId="{A2269096-7CCE-4DB7-9C59-A75A6FCF8585}" destId="{5ABFC824-5CE1-45BE-BC2B-28899081EA27}" srcOrd="1" destOrd="1" presId="urn:microsoft.com/office/officeart/2005/8/layout/hProcess4"/>
    <dgm:cxn modelId="{49FDAC64-66AC-4638-A8A9-3C60F4C08E18}" type="presOf" srcId="{4D895116-EDFB-48B2-A3CA-49BE562142BB}" destId="{DE57C26F-F70D-4540-94A7-7762CF7A7445}" srcOrd="1" destOrd="1" presId="urn:microsoft.com/office/officeart/2005/8/layout/hProcess4"/>
    <dgm:cxn modelId="{0558F165-E47B-4A16-A74F-CA34034D6186}" srcId="{7A698269-D32B-454F-A703-808C0583FF09}" destId="{9B5A3A19-0BD3-4729-963C-81B471392745}" srcOrd="0" destOrd="0" parTransId="{6E5FF07D-8458-4D2B-B67A-29BC407004B3}" sibTransId="{7F30A884-C0AF-408A-98CD-30A32395602D}"/>
    <dgm:cxn modelId="{1A8A1C46-0BCA-4A76-8AE0-82CF42186CBC}" srcId="{9B5A3A19-0BD3-4729-963C-81B471392745}" destId="{A2269096-7CCE-4DB7-9C59-A75A6FCF8585}" srcOrd="1" destOrd="0" parTransId="{213F5C64-430C-4AB1-9F2C-382689CDF5FA}" sibTransId="{E114C405-F551-46E9-84E3-29F095D17EA3}"/>
    <dgm:cxn modelId="{97853247-996F-41CA-ADE9-D9A5A2E4AEB3}" type="presOf" srcId="{87275461-B14C-4942-BB69-E1B300E781C0}" destId="{1DDF56BE-8145-4F29-8CFB-3752EDA891B8}" srcOrd="0" destOrd="1" presId="urn:microsoft.com/office/officeart/2005/8/layout/hProcess4"/>
    <dgm:cxn modelId="{567A9469-6EE5-48ED-A74F-ED4AA5D04993}" type="presOf" srcId="{4D895116-EDFB-48B2-A3CA-49BE562142BB}" destId="{F345990F-66A7-46B5-BCE1-EE5229B4D2FB}" srcOrd="0" destOrd="1" presId="urn:microsoft.com/office/officeart/2005/8/layout/hProcess4"/>
    <dgm:cxn modelId="{2AE2846A-03FF-4231-ACAB-7D8B98F0584E}" srcId="{7A698269-D32B-454F-A703-808C0583FF09}" destId="{09391B4A-59F7-45E3-90C1-870149878794}" srcOrd="2" destOrd="0" parTransId="{F9D5B13D-9653-4B0F-8DAD-CCFBCF1DBB00}" sibTransId="{B2F3563B-400A-4963-8783-E2C465B32C32}"/>
    <dgm:cxn modelId="{02596174-9AE1-4452-9130-1D889F1ED4C5}" type="presOf" srcId="{37040CC9-1978-472E-9C01-7A4483F1B339}" destId="{F345990F-66A7-46B5-BCE1-EE5229B4D2FB}" srcOrd="0" destOrd="0" presId="urn:microsoft.com/office/officeart/2005/8/layout/hProcess4"/>
    <dgm:cxn modelId="{C3C74A55-96BD-4045-8B89-6272D1CD9B13}" type="presOf" srcId="{87275461-B14C-4942-BB69-E1B300E781C0}" destId="{091BCBB9-876C-4AF1-B0AE-448CCDD14300}" srcOrd="1" destOrd="1" presId="urn:microsoft.com/office/officeart/2005/8/layout/hProcess4"/>
    <dgm:cxn modelId="{32325785-AEA8-44D3-90FB-BB6014C96AD1}" srcId="{406DEA08-2D4D-48B3-82D3-3FC9E9545AF7}" destId="{25AA086F-77CD-455A-A236-681E361A72CE}" srcOrd="2" destOrd="0" parTransId="{52EF93DD-8E0C-409C-9A1E-16E45B1B8531}" sibTransId="{22142FEA-574C-4D95-8F1A-C033478B2700}"/>
    <dgm:cxn modelId="{663FF38E-4333-4884-BD62-53DE998C44E8}" srcId="{406DEA08-2D4D-48B3-82D3-3FC9E9545AF7}" destId="{37040CC9-1978-472E-9C01-7A4483F1B339}" srcOrd="0" destOrd="0" parTransId="{6368EF38-072A-48DC-A432-20A86751D03D}" sibTransId="{F8A1C1E2-9CA9-45F6-AF73-47342A20458A}"/>
    <dgm:cxn modelId="{C08FA88F-61C7-4F0F-A0B3-0F807C97166B}" type="presOf" srcId="{7F30A884-C0AF-408A-98CD-30A32395602D}" destId="{A9F09C82-7427-42EA-ACA5-271D9881B444}" srcOrd="0" destOrd="0" presId="urn:microsoft.com/office/officeart/2005/8/layout/hProcess4"/>
    <dgm:cxn modelId="{636B5D92-69BB-4984-A098-3149CE5B3E60}" type="presOf" srcId="{406DEA08-2D4D-48B3-82D3-3FC9E9545AF7}" destId="{740C4C84-4C97-4A0F-A720-5323689C3378}" srcOrd="0" destOrd="0" presId="urn:microsoft.com/office/officeart/2005/8/layout/hProcess4"/>
    <dgm:cxn modelId="{DEA0F5AE-8091-4364-808D-C2BB0F87F81D}" srcId="{09391B4A-59F7-45E3-90C1-870149878794}" destId="{CA2692D9-28CE-4D24-93DD-6B7B6F406497}" srcOrd="0" destOrd="0" parTransId="{5CEF7B0B-550E-44A3-9B60-9B874FA9C97F}" sibTransId="{15B8186A-39E2-421E-B961-636DF9E20ABA}"/>
    <dgm:cxn modelId="{FD26DCB2-956C-4125-831C-2D3A48071CC2}" type="presOf" srcId="{9B5A3A19-0BD3-4729-963C-81B471392745}" destId="{5814CB09-FB1E-44FB-B9FE-D9943AD8A0CB}" srcOrd="0" destOrd="0" presId="urn:microsoft.com/office/officeart/2005/8/layout/hProcess4"/>
    <dgm:cxn modelId="{EB068AB4-5F6A-4557-8162-9701FE782331}" type="presOf" srcId="{25AA086F-77CD-455A-A236-681E361A72CE}" destId="{DE57C26F-F70D-4540-94A7-7762CF7A7445}" srcOrd="1" destOrd="2" presId="urn:microsoft.com/office/officeart/2005/8/layout/hProcess4"/>
    <dgm:cxn modelId="{0F5059B6-49BD-460A-981B-1846036B6FF8}" type="presOf" srcId="{CA2692D9-28CE-4D24-93DD-6B7B6F406497}" destId="{1DDF56BE-8145-4F29-8CFB-3752EDA891B8}" srcOrd="0" destOrd="0" presId="urn:microsoft.com/office/officeart/2005/8/layout/hProcess4"/>
    <dgm:cxn modelId="{560D8DC0-D42B-43AB-A112-EA142BB65BDD}" type="presOf" srcId="{E225B680-3B22-4D38-9ABB-009772710816}" destId="{5ABFC824-5CE1-45BE-BC2B-28899081EA27}" srcOrd="1" destOrd="0" presId="urn:microsoft.com/office/officeart/2005/8/layout/hProcess4"/>
    <dgm:cxn modelId="{041FCCC9-992F-4862-B852-E0BEF4932E48}" srcId="{9B5A3A19-0BD3-4729-963C-81B471392745}" destId="{E225B680-3B22-4D38-9ABB-009772710816}" srcOrd="0" destOrd="0" parTransId="{DC34879D-5261-43D7-A4BC-4BC88C7EE800}" sibTransId="{437DD140-BCCD-4DFC-A5E6-0B765CBD0F7D}"/>
    <dgm:cxn modelId="{61D345CB-12B8-4FC2-A290-E90E43509839}" type="presOf" srcId="{25AA086F-77CD-455A-A236-681E361A72CE}" destId="{F345990F-66A7-46B5-BCE1-EE5229B4D2FB}" srcOrd="0" destOrd="2" presId="urn:microsoft.com/office/officeart/2005/8/layout/hProcess4"/>
    <dgm:cxn modelId="{3D0A60CF-E940-4894-A003-B0DD871CD847}" type="presOf" srcId="{7A698269-D32B-454F-A703-808C0583FF09}" destId="{BBFB42F9-906A-4B78-A319-017A9C06AC1D}" srcOrd="0" destOrd="0" presId="urn:microsoft.com/office/officeart/2005/8/layout/hProcess4"/>
    <dgm:cxn modelId="{C83827DE-745F-43C8-BD83-A614BD92A44C}" type="presOf" srcId="{09391B4A-59F7-45E3-90C1-870149878794}" destId="{7F9CB28B-974A-4708-8259-CAF4A69C519D}" srcOrd="0" destOrd="0" presId="urn:microsoft.com/office/officeart/2005/8/layout/hProcess4"/>
    <dgm:cxn modelId="{0B1892DE-15FB-4EA7-8EA6-7DD026294C30}" srcId="{7A698269-D32B-454F-A703-808C0583FF09}" destId="{406DEA08-2D4D-48B3-82D3-3FC9E9545AF7}" srcOrd="1" destOrd="0" parTransId="{FA7D0893-7E71-4FA9-B1BD-0657F7755904}" sibTransId="{C3E48683-E360-4AE7-9771-C992B532629D}"/>
    <dgm:cxn modelId="{F2B17BF2-9BDD-4146-875A-A23920EC77C4}" type="presOf" srcId="{A2269096-7CCE-4DB7-9C59-A75A6FCF8585}" destId="{8C5B93AC-D9A8-4A30-9587-36760949BC91}" srcOrd="0" destOrd="1" presId="urn:microsoft.com/office/officeart/2005/8/layout/hProcess4"/>
    <dgm:cxn modelId="{5705D2F9-7C7F-4395-A1D9-BD09F521FB25}" type="presOf" srcId="{E225B680-3B22-4D38-9ABB-009772710816}" destId="{8C5B93AC-D9A8-4A30-9587-36760949BC91}" srcOrd="0" destOrd="0" presId="urn:microsoft.com/office/officeart/2005/8/layout/hProcess4"/>
    <dgm:cxn modelId="{03C3E666-15E9-4505-BA36-2791A9D75ABF}" type="presParOf" srcId="{BBFB42F9-906A-4B78-A319-017A9C06AC1D}" destId="{B2DB9C00-6147-4320-8C5A-30C70C356183}" srcOrd="0" destOrd="0" presId="urn:microsoft.com/office/officeart/2005/8/layout/hProcess4"/>
    <dgm:cxn modelId="{CF608E4F-71EA-4E81-87E2-5EF8E4E5D32C}" type="presParOf" srcId="{BBFB42F9-906A-4B78-A319-017A9C06AC1D}" destId="{269C4AE2-13F5-4BD1-A805-E8421B4341AC}" srcOrd="1" destOrd="0" presId="urn:microsoft.com/office/officeart/2005/8/layout/hProcess4"/>
    <dgm:cxn modelId="{847F5945-F7A6-48E7-9EBA-DF5AA6A86D67}" type="presParOf" srcId="{BBFB42F9-906A-4B78-A319-017A9C06AC1D}" destId="{0903A799-ECDE-49BC-B0CB-273C5D881F36}" srcOrd="2" destOrd="0" presId="urn:microsoft.com/office/officeart/2005/8/layout/hProcess4"/>
    <dgm:cxn modelId="{C9523154-F950-486B-8F18-224305310479}" type="presParOf" srcId="{0903A799-ECDE-49BC-B0CB-273C5D881F36}" destId="{F1B519A5-FD69-4565-832D-1C99FD2A4728}" srcOrd="0" destOrd="0" presId="urn:microsoft.com/office/officeart/2005/8/layout/hProcess4"/>
    <dgm:cxn modelId="{7EBE7A54-06AA-4991-927B-AD3CEDADCFFD}" type="presParOf" srcId="{F1B519A5-FD69-4565-832D-1C99FD2A4728}" destId="{B8A25B7C-1FE1-4B9A-BE65-10EA7A789C9C}" srcOrd="0" destOrd="0" presId="urn:microsoft.com/office/officeart/2005/8/layout/hProcess4"/>
    <dgm:cxn modelId="{98018A7C-1BD7-44F1-8B13-E24F901CC202}" type="presParOf" srcId="{F1B519A5-FD69-4565-832D-1C99FD2A4728}" destId="{8C5B93AC-D9A8-4A30-9587-36760949BC91}" srcOrd="1" destOrd="0" presId="urn:microsoft.com/office/officeart/2005/8/layout/hProcess4"/>
    <dgm:cxn modelId="{51B8CBCA-F180-4F7D-BC7D-D40E7D25DC70}" type="presParOf" srcId="{F1B519A5-FD69-4565-832D-1C99FD2A4728}" destId="{5ABFC824-5CE1-45BE-BC2B-28899081EA27}" srcOrd="2" destOrd="0" presId="urn:microsoft.com/office/officeart/2005/8/layout/hProcess4"/>
    <dgm:cxn modelId="{FA7E4976-D01C-4B3E-8A3F-CDD2FDEAB24A}" type="presParOf" srcId="{F1B519A5-FD69-4565-832D-1C99FD2A4728}" destId="{5814CB09-FB1E-44FB-B9FE-D9943AD8A0CB}" srcOrd="3" destOrd="0" presId="urn:microsoft.com/office/officeart/2005/8/layout/hProcess4"/>
    <dgm:cxn modelId="{9F9CDF1B-10A4-4BFD-88DA-DB2585F32C87}" type="presParOf" srcId="{F1B519A5-FD69-4565-832D-1C99FD2A4728}" destId="{1BD18687-31DA-438D-A580-36413DAA2A0A}" srcOrd="4" destOrd="0" presId="urn:microsoft.com/office/officeart/2005/8/layout/hProcess4"/>
    <dgm:cxn modelId="{D8E120B3-45E2-41DD-AA74-F8F7BA677980}" type="presParOf" srcId="{0903A799-ECDE-49BC-B0CB-273C5D881F36}" destId="{A9F09C82-7427-42EA-ACA5-271D9881B444}" srcOrd="1" destOrd="0" presId="urn:microsoft.com/office/officeart/2005/8/layout/hProcess4"/>
    <dgm:cxn modelId="{27A24B4F-4F45-48C9-ADC0-668D0D7CBED8}" type="presParOf" srcId="{0903A799-ECDE-49BC-B0CB-273C5D881F36}" destId="{2A1A35CF-B59B-45EC-82FD-6519A0D8D9D3}" srcOrd="2" destOrd="0" presId="urn:microsoft.com/office/officeart/2005/8/layout/hProcess4"/>
    <dgm:cxn modelId="{7714DDCC-E5A9-4929-8337-A2B9644F15BB}" type="presParOf" srcId="{2A1A35CF-B59B-45EC-82FD-6519A0D8D9D3}" destId="{DE761972-0249-4879-9314-0D16BFFD826A}" srcOrd="0" destOrd="0" presId="urn:microsoft.com/office/officeart/2005/8/layout/hProcess4"/>
    <dgm:cxn modelId="{B62A529F-FCEE-49CE-BA0F-A699272C436E}" type="presParOf" srcId="{2A1A35CF-B59B-45EC-82FD-6519A0D8D9D3}" destId="{F345990F-66A7-46B5-BCE1-EE5229B4D2FB}" srcOrd="1" destOrd="0" presId="urn:microsoft.com/office/officeart/2005/8/layout/hProcess4"/>
    <dgm:cxn modelId="{49512A30-C03E-44F5-814F-81E35C967F1F}" type="presParOf" srcId="{2A1A35CF-B59B-45EC-82FD-6519A0D8D9D3}" destId="{DE57C26F-F70D-4540-94A7-7762CF7A7445}" srcOrd="2" destOrd="0" presId="urn:microsoft.com/office/officeart/2005/8/layout/hProcess4"/>
    <dgm:cxn modelId="{13886F65-9D02-42DB-A8CC-F91A8ED289D0}" type="presParOf" srcId="{2A1A35CF-B59B-45EC-82FD-6519A0D8D9D3}" destId="{740C4C84-4C97-4A0F-A720-5323689C3378}" srcOrd="3" destOrd="0" presId="urn:microsoft.com/office/officeart/2005/8/layout/hProcess4"/>
    <dgm:cxn modelId="{992833C8-FCA6-4FE2-A6AC-E268981BFAAF}" type="presParOf" srcId="{2A1A35CF-B59B-45EC-82FD-6519A0D8D9D3}" destId="{F917B007-1401-4CA3-B5A2-4642018556B3}" srcOrd="4" destOrd="0" presId="urn:microsoft.com/office/officeart/2005/8/layout/hProcess4"/>
    <dgm:cxn modelId="{B8C90945-F154-4C0E-934D-42889FBCAA3E}" type="presParOf" srcId="{0903A799-ECDE-49BC-B0CB-273C5D881F36}" destId="{55E43A26-CD37-4079-A327-83595FA80EAE}" srcOrd="3" destOrd="0" presId="urn:microsoft.com/office/officeart/2005/8/layout/hProcess4"/>
    <dgm:cxn modelId="{EE2EE6FF-2B80-4A7D-9EBD-5BDC137C43E8}" type="presParOf" srcId="{0903A799-ECDE-49BC-B0CB-273C5D881F36}" destId="{275B05CD-B9AE-40F6-B61E-799303D1FB7A}" srcOrd="4" destOrd="0" presId="urn:microsoft.com/office/officeart/2005/8/layout/hProcess4"/>
    <dgm:cxn modelId="{7D72CCFA-4DF6-4CFC-87C6-2651F25F0B58}" type="presParOf" srcId="{275B05CD-B9AE-40F6-B61E-799303D1FB7A}" destId="{BE736D76-129F-40C6-85E9-BD96E122BF13}" srcOrd="0" destOrd="0" presId="urn:microsoft.com/office/officeart/2005/8/layout/hProcess4"/>
    <dgm:cxn modelId="{EC14055F-49FE-4105-B815-E0CD83CBB4AD}" type="presParOf" srcId="{275B05CD-B9AE-40F6-B61E-799303D1FB7A}" destId="{1DDF56BE-8145-4F29-8CFB-3752EDA891B8}" srcOrd="1" destOrd="0" presId="urn:microsoft.com/office/officeart/2005/8/layout/hProcess4"/>
    <dgm:cxn modelId="{95137E8A-7FA3-4778-B3CC-43DF0609CE0E}" type="presParOf" srcId="{275B05CD-B9AE-40F6-B61E-799303D1FB7A}" destId="{091BCBB9-876C-4AF1-B0AE-448CCDD14300}" srcOrd="2" destOrd="0" presId="urn:microsoft.com/office/officeart/2005/8/layout/hProcess4"/>
    <dgm:cxn modelId="{4751B949-5908-4563-A9B4-DAF134519A13}" type="presParOf" srcId="{275B05CD-B9AE-40F6-B61E-799303D1FB7A}" destId="{7F9CB28B-974A-4708-8259-CAF4A69C519D}" srcOrd="3" destOrd="0" presId="urn:microsoft.com/office/officeart/2005/8/layout/hProcess4"/>
    <dgm:cxn modelId="{EF8641E2-C67A-4D4A-A061-D766B3CE1E09}" type="presParOf" srcId="{275B05CD-B9AE-40F6-B61E-799303D1FB7A}" destId="{FE05E5C7-71D0-4199-9147-57B34C6386A3}"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B93AC-D9A8-4A30-9587-36760949BC91}">
      <dsp:nvSpPr>
        <dsp:cNvPr id="0" name=""/>
        <dsp:cNvSpPr/>
      </dsp:nvSpPr>
      <dsp:spPr>
        <a:xfrm>
          <a:off x="4353" y="1148415"/>
          <a:ext cx="2366226" cy="1951641"/>
        </a:xfrm>
        <a:prstGeom prst="roundRect">
          <a:avLst>
            <a:gd name="adj" fmla="val 10000"/>
          </a:avLst>
        </a:prstGeom>
        <a:solidFill>
          <a:srgbClr val="DADDDE"/>
        </a:solidFill>
        <a:ln w="12700" cap="flat" cmpd="sng" algn="ctr">
          <a:solidFill>
            <a:srgbClr val="DADDD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ts val="600"/>
            </a:spcAft>
            <a:buChar char="•"/>
          </a:pPr>
          <a:r>
            <a:rPr lang="fr-CA" sz="1400" kern="1200" dirty="0"/>
            <a:t>Tout le monde se présente et s'assoit.</a:t>
          </a:r>
        </a:p>
        <a:p>
          <a:pPr marL="114300" lvl="1" indent="-114300" algn="l" defTabSz="622300">
            <a:lnSpc>
              <a:spcPct val="90000"/>
            </a:lnSpc>
            <a:spcBef>
              <a:spcPct val="0"/>
            </a:spcBef>
            <a:spcAft>
              <a:spcPts val="600"/>
            </a:spcAft>
            <a:buChar char="•"/>
          </a:pPr>
          <a:r>
            <a:rPr lang="fr-CA" sz="1400" kern="1200" dirty="0"/>
            <a:t>Le médiateur présente les règles à suivre.</a:t>
          </a:r>
        </a:p>
      </dsp:txBody>
      <dsp:txXfrm>
        <a:off x="49266" y="1193328"/>
        <a:ext cx="2276400" cy="1443606"/>
      </dsp:txXfrm>
    </dsp:sp>
    <dsp:sp modelId="{A9F09C82-7427-42EA-ACA5-271D9881B444}">
      <dsp:nvSpPr>
        <dsp:cNvPr id="0" name=""/>
        <dsp:cNvSpPr/>
      </dsp:nvSpPr>
      <dsp:spPr>
        <a:xfrm>
          <a:off x="1333100" y="1651572"/>
          <a:ext cx="2598960" cy="2598960"/>
        </a:xfrm>
        <a:prstGeom prst="leftCircularArrow">
          <a:avLst>
            <a:gd name="adj1" fmla="val 3300"/>
            <a:gd name="adj2" fmla="val 407524"/>
            <a:gd name="adj3" fmla="val 2576648"/>
            <a:gd name="adj4" fmla="val 9418102"/>
            <a:gd name="adj5" fmla="val 3850"/>
          </a:avLst>
        </a:prstGeom>
        <a:solidFill>
          <a:srgbClr val="F6891F"/>
        </a:solidFill>
        <a:ln>
          <a:noFill/>
        </a:ln>
        <a:effectLst/>
      </dsp:spPr>
      <dsp:style>
        <a:lnRef idx="0">
          <a:scrgbClr r="0" g="0" b="0"/>
        </a:lnRef>
        <a:fillRef idx="1">
          <a:scrgbClr r="0" g="0" b="0"/>
        </a:fillRef>
        <a:effectRef idx="0">
          <a:scrgbClr r="0" g="0" b="0"/>
        </a:effectRef>
        <a:fontRef idx="minor">
          <a:schemeClr val="lt1"/>
        </a:fontRef>
      </dsp:style>
    </dsp:sp>
    <dsp:sp modelId="{5814CB09-FB1E-44FB-B9FE-D9943AD8A0CB}">
      <dsp:nvSpPr>
        <dsp:cNvPr id="0" name=""/>
        <dsp:cNvSpPr/>
      </dsp:nvSpPr>
      <dsp:spPr>
        <a:xfrm>
          <a:off x="576054" y="2448269"/>
          <a:ext cx="2103312" cy="836417"/>
        </a:xfrm>
        <a:prstGeom prst="roundRect">
          <a:avLst>
            <a:gd name="adj" fmla="val 10000"/>
          </a:avLst>
        </a:prstGeom>
        <a:solidFill>
          <a:srgbClr val="333F48"/>
        </a:solidFill>
        <a:ln w="12700" cap="flat" cmpd="sng" algn="ctr">
          <a:solidFill>
            <a:srgbClr val="333F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fr-CA" sz="2700" kern="1200" dirty="0">
              <a:solidFill>
                <a:schemeClr val="bg1"/>
              </a:solidFill>
            </a:rPr>
            <a:t>Présentation</a:t>
          </a:r>
        </a:p>
      </dsp:txBody>
      <dsp:txXfrm>
        <a:off x="600552" y="2472767"/>
        <a:ext cx="2054316" cy="787421"/>
      </dsp:txXfrm>
    </dsp:sp>
    <dsp:sp modelId="{F345990F-66A7-46B5-BCE1-EE5229B4D2FB}">
      <dsp:nvSpPr>
        <dsp:cNvPr id="0" name=""/>
        <dsp:cNvSpPr/>
      </dsp:nvSpPr>
      <dsp:spPr>
        <a:xfrm>
          <a:off x="3041913" y="717521"/>
          <a:ext cx="2366226" cy="2813428"/>
        </a:xfrm>
        <a:prstGeom prst="roundRect">
          <a:avLst>
            <a:gd name="adj" fmla="val 10000"/>
          </a:avLst>
        </a:prstGeom>
        <a:solidFill>
          <a:srgbClr val="DADDDE">
            <a:alpha val="90000"/>
          </a:srgbClr>
        </a:solidFill>
        <a:ln w="12700" cap="flat" cmpd="sng" algn="ctr">
          <a:solidFill>
            <a:srgbClr val="DADDD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ts val="600"/>
            </a:spcAft>
            <a:buChar char="•"/>
          </a:pPr>
          <a:r>
            <a:rPr lang="fr-CA" sz="1400" kern="1200" dirty="0"/>
            <a:t>Le médiateur demande à chacune des personnes de donner sa version et de formuler ses demandes.</a:t>
          </a:r>
        </a:p>
        <a:p>
          <a:pPr marL="114300" lvl="1" indent="-114300" algn="l" defTabSz="622300">
            <a:lnSpc>
              <a:spcPct val="90000"/>
            </a:lnSpc>
            <a:spcBef>
              <a:spcPct val="0"/>
            </a:spcBef>
            <a:spcAft>
              <a:spcPts val="600"/>
            </a:spcAft>
            <a:buChar char="•"/>
          </a:pPr>
          <a:r>
            <a:rPr lang="fr-CA" sz="1400" kern="1200" dirty="0"/>
            <a:t>Les personnes discutent respectueusement des causes de leur conflit et proposent des solutions</a:t>
          </a:r>
          <a:r>
            <a:rPr lang="fr-CA" sz="1100" kern="1200" dirty="0"/>
            <a:t>.</a:t>
          </a:r>
        </a:p>
        <a:p>
          <a:pPr marL="57150" lvl="1" indent="-57150" algn="l" defTabSz="488950">
            <a:lnSpc>
              <a:spcPct val="90000"/>
            </a:lnSpc>
            <a:spcBef>
              <a:spcPct val="0"/>
            </a:spcBef>
            <a:spcAft>
              <a:spcPct val="15000"/>
            </a:spcAft>
            <a:buChar char="•"/>
          </a:pPr>
          <a:endParaRPr lang="fr-CA" sz="1100" kern="1200"/>
        </a:p>
      </dsp:txBody>
      <dsp:txXfrm>
        <a:off x="3106658" y="1385144"/>
        <a:ext cx="2236736" cy="2081060"/>
      </dsp:txXfrm>
    </dsp:sp>
    <dsp:sp modelId="{55E43A26-CD37-4079-A327-83595FA80EAE}">
      <dsp:nvSpPr>
        <dsp:cNvPr id="0" name=""/>
        <dsp:cNvSpPr/>
      </dsp:nvSpPr>
      <dsp:spPr>
        <a:xfrm>
          <a:off x="4248472" y="-288036"/>
          <a:ext cx="2989131" cy="2989131"/>
        </a:xfrm>
        <a:prstGeom prst="circularArrow">
          <a:avLst>
            <a:gd name="adj1" fmla="val 2869"/>
            <a:gd name="adj2" fmla="val 350750"/>
            <a:gd name="adj3" fmla="val 19691268"/>
            <a:gd name="adj4" fmla="val 12793040"/>
            <a:gd name="adj5" fmla="val 3348"/>
          </a:avLst>
        </a:prstGeom>
        <a:solidFill>
          <a:srgbClr val="F6891F"/>
        </a:solidFill>
        <a:ln>
          <a:noFill/>
        </a:ln>
        <a:effectLst/>
      </dsp:spPr>
      <dsp:style>
        <a:lnRef idx="0">
          <a:scrgbClr r="0" g="0" b="0"/>
        </a:lnRef>
        <a:fillRef idx="1">
          <a:scrgbClr r="0" g="0" b="0"/>
        </a:fillRef>
        <a:effectRef idx="0">
          <a:scrgbClr r="0" g="0" b="0"/>
        </a:effectRef>
        <a:fontRef idx="minor">
          <a:schemeClr val="lt1"/>
        </a:fontRef>
      </dsp:style>
    </dsp:sp>
    <dsp:sp modelId="{740C4C84-4C97-4A0F-A720-5323689C3378}">
      <dsp:nvSpPr>
        <dsp:cNvPr id="0" name=""/>
        <dsp:cNvSpPr/>
      </dsp:nvSpPr>
      <dsp:spPr>
        <a:xfrm>
          <a:off x="3528388" y="576062"/>
          <a:ext cx="2103312" cy="836417"/>
        </a:xfrm>
        <a:prstGeom prst="roundRect">
          <a:avLst>
            <a:gd name="adj" fmla="val 10000"/>
          </a:avLst>
        </a:prstGeom>
        <a:solidFill>
          <a:srgbClr val="333F48"/>
        </a:solidFill>
        <a:ln w="12700" cap="flat" cmpd="sng" algn="ctr">
          <a:solidFill>
            <a:srgbClr val="333F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fr-CA" sz="2700" kern="1200" dirty="0">
              <a:solidFill>
                <a:schemeClr val="bg1"/>
              </a:solidFill>
            </a:rPr>
            <a:t>Discussion</a:t>
          </a:r>
        </a:p>
      </dsp:txBody>
      <dsp:txXfrm>
        <a:off x="3552886" y="600560"/>
        <a:ext cx="2054316" cy="787421"/>
      </dsp:txXfrm>
    </dsp:sp>
    <dsp:sp modelId="{1DDF56BE-8145-4F29-8CFB-3752EDA891B8}">
      <dsp:nvSpPr>
        <dsp:cNvPr id="0" name=""/>
        <dsp:cNvSpPr/>
      </dsp:nvSpPr>
      <dsp:spPr>
        <a:xfrm>
          <a:off x="6079474" y="1148415"/>
          <a:ext cx="2366226" cy="1951641"/>
        </a:xfrm>
        <a:prstGeom prst="roundRect">
          <a:avLst>
            <a:gd name="adj" fmla="val 10000"/>
          </a:avLst>
        </a:prstGeom>
        <a:solidFill>
          <a:srgbClr val="DADDDE">
            <a:alpha val="89804"/>
          </a:srgbClr>
        </a:solidFill>
        <a:ln w="12700" cap="flat" cmpd="sng" algn="ctr">
          <a:solidFill>
            <a:srgbClr val="DADDD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endParaRPr lang="fr-CA" sz="1400" kern="1200" dirty="0"/>
        </a:p>
        <a:p>
          <a:pPr marL="114300" lvl="1" indent="-114300" algn="l" defTabSz="622300">
            <a:lnSpc>
              <a:spcPct val="90000"/>
            </a:lnSpc>
            <a:spcBef>
              <a:spcPct val="0"/>
            </a:spcBef>
            <a:spcAft>
              <a:spcPct val="15000"/>
            </a:spcAft>
            <a:buChar char="•"/>
          </a:pPr>
          <a:r>
            <a:rPr lang="fr-CA" sz="1400" kern="1200" dirty="0"/>
            <a:t>Le médiateur note les éléments de discussion et les solutions trouvées.</a:t>
          </a:r>
        </a:p>
      </dsp:txBody>
      <dsp:txXfrm>
        <a:off x="6124387" y="1193328"/>
        <a:ext cx="2276400" cy="1443606"/>
      </dsp:txXfrm>
    </dsp:sp>
    <dsp:sp modelId="{7F9CB28B-974A-4708-8259-CAF4A69C519D}">
      <dsp:nvSpPr>
        <dsp:cNvPr id="0" name=""/>
        <dsp:cNvSpPr/>
      </dsp:nvSpPr>
      <dsp:spPr>
        <a:xfrm>
          <a:off x="6552719" y="2376262"/>
          <a:ext cx="2103312" cy="836417"/>
        </a:xfrm>
        <a:prstGeom prst="roundRect">
          <a:avLst>
            <a:gd name="adj" fmla="val 10000"/>
          </a:avLst>
        </a:prstGeom>
        <a:solidFill>
          <a:srgbClr val="333F48"/>
        </a:solidFill>
        <a:ln w="12700" cap="flat" cmpd="sng" algn="ctr">
          <a:solidFill>
            <a:srgbClr val="333F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fr-CA" sz="2700" kern="1200" dirty="0">
              <a:solidFill>
                <a:schemeClr val="bg1"/>
              </a:solidFill>
            </a:rPr>
            <a:t>Conclusion</a:t>
          </a:r>
        </a:p>
      </dsp:txBody>
      <dsp:txXfrm>
        <a:off x="6577217" y="2400760"/>
        <a:ext cx="2054316" cy="78742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3CE672-8CF7-4E7E-A96A-00F6CE800B21}" type="datetimeFigureOut">
              <a:t>23/09/2022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629-062F-46DE-AA79-873DB4AE343B}" type="slidenum">
              <a:t>‹N°›</a:t>
            </a:fld>
            <a:endParaRPr lang="fr-FR"/>
          </a:p>
        </p:txBody>
      </p:sp>
    </p:spTree>
    <p:extLst>
      <p:ext uri="{BB962C8B-B14F-4D97-AF65-F5344CB8AC3E}">
        <p14:creationId xmlns:p14="http://schemas.microsoft.com/office/powerpoint/2010/main" val="288444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NOTES AUX ENSEIGNANTS </a:t>
            </a:r>
          </a:p>
          <a:p>
            <a:endParaRPr lang="fr-FR" b="1" dirty="0"/>
          </a:p>
          <a:p>
            <a:r>
              <a:rPr lang="fr-FR" dirty="0"/>
              <a:t>Cette présentation PowerPoint est un support facultatif pour l’animation de l’activité de médiation simulée. La plupart des informations qui</a:t>
            </a:r>
            <a:r>
              <a:rPr lang="fr-FR" baseline="0" dirty="0"/>
              <a:t> s’y retrouvent</a:t>
            </a:r>
            <a:r>
              <a:rPr lang="fr-FR" dirty="0"/>
              <a:t> sont une illustration des étapes énumérées dans le « Guide de l’enseignant ». </a:t>
            </a:r>
          </a:p>
          <a:p>
            <a:endParaRPr lang="fr-FR" dirty="0"/>
          </a:p>
          <a:p>
            <a:r>
              <a:rPr lang="fr-FR" dirty="0"/>
              <a:t>Les exercices proposés sont des suggestions clés en main pour animer l’activité et stimuler la participation de vos élèves. </a:t>
            </a:r>
          </a:p>
          <a:p>
            <a:endParaRPr lang="fr-FR" dirty="0"/>
          </a:p>
          <a:p>
            <a:r>
              <a:rPr lang="fr-FR" dirty="0"/>
              <a:t>Vous trouverez en commentaire des diapositives la mention « NOTES AUX ENSEIGNANTS ». Cette mention vous avise</a:t>
            </a:r>
            <a:r>
              <a:rPr lang="fr-FR" baseline="0" dirty="0"/>
              <a:t> de l’existence d’</a:t>
            </a:r>
            <a:r>
              <a:rPr lang="fr-FR" dirty="0"/>
              <a:t>informations particulières pour</a:t>
            </a:r>
            <a:r>
              <a:rPr lang="fr-FR" baseline="0" dirty="0"/>
              <a:t> les fins de l’activité</a:t>
            </a:r>
            <a:r>
              <a:rPr lang="fr-FR" dirty="0"/>
              <a:t>.</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  Éducaloi, 2017</a:t>
            </a:r>
            <a:endParaRPr lang="fr-CA" dirty="0"/>
          </a:p>
          <a:p>
            <a:endParaRPr lang="fr-CA" dirty="0"/>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1</a:t>
            </a:fld>
            <a:endParaRPr lang="fr-CA"/>
          </a:p>
        </p:txBody>
      </p:sp>
    </p:spTree>
    <p:extLst>
      <p:ext uri="{BB962C8B-B14F-4D97-AF65-F5344CB8AC3E}">
        <p14:creationId xmlns:p14="http://schemas.microsoft.com/office/powerpoint/2010/main" val="748739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Mise </a:t>
            </a:r>
            <a:r>
              <a:rPr lang="en-US" b="1" dirty="0" err="1"/>
              <a:t>en</a:t>
            </a:r>
            <a:r>
              <a:rPr lang="en-US" b="1" dirty="0"/>
              <a:t> situation :</a:t>
            </a:r>
            <a:endParaRPr lang="fr-FR" dirty="0"/>
          </a:p>
          <a:p>
            <a:endParaRPr lang="en-US" b="1" dirty="0"/>
          </a:p>
          <a:p>
            <a:r>
              <a:rPr lang="en-US" dirty="0"/>
              <a:t>Chaque </a:t>
            </a:r>
            <a:r>
              <a:rPr lang="en-US" dirty="0" err="1"/>
              <a:t>année</a:t>
            </a:r>
            <a:r>
              <a:rPr lang="en-US" dirty="0"/>
              <a:t>, les </a:t>
            </a:r>
            <a:r>
              <a:rPr lang="en-US" dirty="0" err="1"/>
              <a:t>élèves</a:t>
            </a:r>
            <a:r>
              <a:rPr lang="en-US" dirty="0"/>
              <a:t> de 6e </a:t>
            </a:r>
            <a:r>
              <a:rPr lang="en-US" dirty="0" err="1"/>
              <a:t>année</a:t>
            </a:r>
            <a:r>
              <a:rPr lang="en-US" dirty="0"/>
              <a:t> de </a:t>
            </a:r>
            <a:r>
              <a:rPr lang="en-US" dirty="0" err="1"/>
              <a:t>l’école</a:t>
            </a:r>
            <a:r>
              <a:rPr lang="en-US" dirty="0"/>
              <a:t> </a:t>
            </a:r>
            <a:r>
              <a:rPr lang="en-US" i="1" dirty="0"/>
              <a:t>Quatre </a:t>
            </a:r>
            <a:r>
              <a:rPr lang="en-US" i="1" dirty="0" err="1"/>
              <a:t>saisons</a:t>
            </a:r>
            <a:r>
              <a:rPr lang="en-US" dirty="0"/>
              <a:t> </a:t>
            </a:r>
            <a:r>
              <a:rPr lang="en-US" dirty="0" err="1"/>
              <a:t>organisent</a:t>
            </a:r>
            <a:r>
              <a:rPr lang="en-US" dirty="0"/>
              <a:t> un spectacle pour les </a:t>
            </a:r>
            <a:r>
              <a:rPr lang="en-US" dirty="0" err="1"/>
              <a:t>autres</a:t>
            </a:r>
            <a:r>
              <a:rPr lang="en-US" dirty="0"/>
              <a:t> </a:t>
            </a:r>
            <a:r>
              <a:rPr lang="en-US" dirty="0" err="1"/>
              <a:t>élèves</a:t>
            </a:r>
            <a:r>
              <a:rPr lang="en-US" dirty="0"/>
              <a:t> et les parents. Cette </a:t>
            </a:r>
            <a:r>
              <a:rPr lang="en-US" dirty="0" err="1"/>
              <a:t>année</a:t>
            </a:r>
            <a:r>
              <a:rPr lang="en-US" dirty="0"/>
              <a:t>, Léa Rotini a </a:t>
            </a:r>
            <a:r>
              <a:rPr lang="en-US" dirty="0" err="1"/>
              <a:t>été</a:t>
            </a:r>
            <a:r>
              <a:rPr lang="en-US" dirty="0"/>
              <a:t> </a:t>
            </a:r>
            <a:r>
              <a:rPr lang="en-US" dirty="0" err="1"/>
              <a:t>nommée</a:t>
            </a:r>
            <a:r>
              <a:rPr lang="en-US" dirty="0"/>
              <a:t> </a:t>
            </a:r>
            <a:r>
              <a:rPr lang="en-US" dirty="0" err="1"/>
              <a:t>responsable</a:t>
            </a:r>
            <a:r>
              <a:rPr lang="en-US" dirty="0"/>
              <a:t> du </a:t>
            </a:r>
            <a:r>
              <a:rPr lang="en-US" dirty="0" err="1"/>
              <a:t>numéro</a:t>
            </a:r>
            <a:r>
              <a:rPr lang="en-US" dirty="0"/>
              <a:t> musical de </a:t>
            </a:r>
            <a:r>
              <a:rPr lang="en-US" dirty="0" err="1"/>
              <a:t>clôture</a:t>
            </a:r>
            <a:r>
              <a:rPr lang="en-US" dirty="0"/>
              <a:t>. Elle </a:t>
            </a:r>
            <a:r>
              <a:rPr lang="en-US" dirty="0" err="1"/>
              <a:t>tient</a:t>
            </a:r>
            <a:r>
              <a:rPr lang="en-US" dirty="0"/>
              <a:t> beaucoup à son </a:t>
            </a:r>
            <a:r>
              <a:rPr lang="en-US" dirty="0" err="1"/>
              <a:t>projet</a:t>
            </a:r>
            <a:r>
              <a:rPr lang="en-US" dirty="0"/>
              <a:t> et </a:t>
            </a:r>
            <a:r>
              <a:rPr lang="en-US" dirty="0" err="1"/>
              <a:t>travaille</a:t>
            </a:r>
            <a:r>
              <a:rPr lang="en-US" dirty="0"/>
              <a:t> très fort pour que </a:t>
            </a:r>
            <a:r>
              <a:rPr lang="en-US" dirty="0" err="1"/>
              <a:t>tous</a:t>
            </a:r>
            <a:r>
              <a:rPr lang="en-US" dirty="0"/>
              <a:t> les </a:t>
            </a:r>
            <a:r>
              <a:rPr lang="en-US" dirty="0" err="1"/>
              <a:t>musiciens</a:t>
            </a:r>
            <a:r>
              <a:rPr lang="en-US" dirty="0"/>
              <a:t> </a:t>
            </a:r>
            <a:r>
              <a:rPr lang="en-US" dirty="0" err="1"/>
              <a:t>soient</a:t>
            </a:r>
            <a:r>
              <a:rPr lang="en-US" dirty="0"/>
              <a:t> </a:t>
            </a:r>
            <a:r>
              <a:rPr lang="en-US" dirty="0" err="1"/>
              <a:t>prêts</a:t>
            </a:r>
            <a:r>
              <a:rPr lang="en-US" dirty="0"/>
              <a:t>.</a:t>
            </a:r>
            <a:endParaRPr lang="fr-FR" dirty="0"/>
          </a:p>
          <a:p>
            <a:r>
              <a:rPr lang="en-US" dirty="0"/>
              <a:t>Lors </a:t>
            </a:r>
            <a:r>
              <a:rPr lang="en-US" dirty="0" err="1"/>
              <a:t>d’une</a:t>
            </a:r>
            <a:r>
              <a:rPr lang="en-US" dirty="0"/>
              <a:t> </a:t>
            </a:r>
            <a:r>
              <a:rPr lang="en-US" dirty="0" err="1"/>
              <a:t>répétition</a:t>
            </a:r>
            <a:r>
              <a:rPr lang="en-US" dirty="0"/>
              <a:t>, Léa remarque que Mégane </a:t>
            </a:r>
            <a:r>
              <a:rPr lang="en-US" dirty="0" err="1"/>
              <a:t>Sansoucis</a:t>
            </a:r>
            <a:r>
              <a:rPr lang="en-US" dirty="0"/>
              <a:t>, </a:t>
            </a:r>
            <a:r>
              <a:rPr lang="en-US" dirty="0" err="1"/>
              <a:t>une</a:t>
            </a:r>
            <a:r>
              <a:rPr lang="en-US" dirty="0"/>
              <a:t> des </a:t>
            </a:r>
            <a:r>
              <a:rPr lang="en-US" dirty="0" err="1"/>
              <a:t>musiciennes</a:t>
            </a:r>
            <a:r>
              <a:rPr lang="en-US" dirty="0"/>
              <a:t>, </a:t>
            </a:r>
            <a:r>
              <a:rPr lang="en-US" dirty="0" err="1"/>
              <a:t>s’amuse</a:t>
            </a:r>
            <a:r>
              <a:rPr lang="en-US" dirty="0"/>
              <a:t> avec </a:t>
            </a:r>
            <a:r>
              <a:rPr lang="en-US" dirty="0" err="1"/>
              <a:t>sa</a:t>
            </a:r>
            <a:r>
              <a:rPr lang="en-US" dirty="0"/>
              <a:t> </a:t>
            </a:r>
            <a:r>
              <a:rPr lang="en-US" dirty="0" err="1"/>
              <a:t>guitare</a:t>
            </a:r>
            <a:r>
              <a:rPr lang="en-US" dirty="0"/>
              <a:t> et ne suit pas le </a:t>
            </a:r>
            <a:r>
              <a:rPr lang="en-US" dirty="0" err="1"/>
              <a:t>groupe</a:t>
            </a:r>
            <a:r>
              <a:rPr lang="en-US" dirty="0"/>
              <a:t>. Léa </a:t>
            </a:r>
            <a:r>
              <a:rPr lang="en-US" dirty="0" err="1"/>
              <a:t>lui</a:t>
            </a:r>
            <a:r>
              <a:rPr lang="en-US" dirty="0"/>
              <a:t> </a:t>
            </a:r>
            <a:r>
              <a:rPr lang="en-US" dirty="0" err="1"/>
              <a:t>demande</a:t>
            </a:r>
            <a:r>
              <a:rPr lang="en-US" dirty="0"/>
              <a:t> de se </a:t>
            </a:r>
            <a:r>
              <a:rPr lang="en-US" dirty="0" err="1"/>
              <a:t>concentrer</a:t>
            </a:r>
            <a:r>
              <a:rPr lang="en-US" dirty="0"/>
              <a:t>, </a:t>
            </a:r>
            <a:r>
              <a:rPr lang="en-US" dirty="0" err="1"/>
              <a:t>mais</a:t>
            </a:r>
            <a:r>
              <a:rPr lang="en-US" dirty="0"/>
              <a:t> Mégane ne </a:t>
            </a:r>
            <a:r>
              <a:rPr lang="en-US" dirty="0" err="1"/>
              <a:t>l’écoute</a:t>
            </a:r>
            <a:r>
              <a:rPr lang="en-US" dirty="0"/>
              <a:t> pas. </a:t>
            </a:r>
            <a:endParaRPr lang="fr-FR"/>
          </a:p>
          <a:p>
            <a:r>
              <a:rPr lang="en-US" dirty="0" err="1"/>
              <a:t>Fâchée</a:t>
            </a:r>
            <a:r>
              <a:rPr lang="en-US" dirty="0"/>
              <a:t>, Léa </a:t>
            </a:r>
            <a:r>
              <a:rPr lang="en-US" dirty="0" err="1"/>
              <a:t>s’approche</a:t>
            </a:r>
            <a:r>
              <a:rPr lang="en-US" dirty="0"/>
              <a:t> </a:t>
            </a:r>
            <a:r>
              <a:rPr lang="en-US" dirty="0" err="1"/>
              <a:t>d’elle</a:t>
            </a:r>
            <a:r>
              <a:rPr lang="en-US" dirty="0"/>
              <a:t> et </a:t>
            </a:r>
            <a:r>
              <a:rPr lang="en-US" dirty="0" err="1"/>
              <a:t>tente</a:t>
            </a:r>
            <a:r>
              <a:rPr lang="en-US" dirty="0"/>
              <a:t> de </a:t>
            </a:r>
            <a:r>
              <a:rPr lang="en-US" dirty="0" err="1"/>
              <a:t>lui</a:t>
            </a:r>
            <a:r>
              <a:rPr lang="en-US" dirty="0"/>
              <a:t> prendre </a:t>
            </a:r>
            <a:r>
              <a:rPr lang="en-US" dirty="0" err="1"/>
              <a:t>sa</a:t>
            </a:r>
            <a:r>
              <a:rPr lang="en-US" dirty="0"/>
              <a:t> </a:t>
            </a:r>
            <a:r>
              <a:rPr lang="en-US" dirty="0" err="1"/>
              <a:t>guitare</a:t>
            </a:r>
            <a:r>
              <a:rPr lang="en-US" dirty="0"/>
              <a:t>. </a:t>
            </a:r>
            <a:r>
              <a:rPr lang="en-US" dirty="0" err="1"/>
              <a:t>Oups</a:t>
            </a:r>
            <a:r>
              <a:rPr lang="en-US" dirty="0"/>
              <a:t>! La </a:t>
            </a:r>
            <a:r>
              <a:rPr lang="en-US" dirty="0" err="1"/>
              <a:t>guitare</a:t>
            </a:r>
            <a:r>
              <a:rPr lang="en-US" dirty="0"/>
              <a:t> </a:t>
            </a:r>
            <a:r>
              <a:rPr lang="en-US" dirty="0" err="1"/>
              <a:t>tombe</a:t>
            </a:r>
            <a:r>
              <a:rPr lang="en-US" dirty="0"/>
              <a:t> par </a:t>
            </a:r>
            <a:r>
              <a:rPr lang="en-US" dirty="0" err="1"/>
              <a:t>terre</a:t>
            </a:r>
            <a:r>
              <a:rPr lang="en-US" dirty="0"/>
              <a:t> et se brise. Léa, mal à </a:t>
            </a:r>
            <a:r>
              <a:rPr lang="en-US" dirty="0" err="1"/>
              <a:t>l’aise</a:t>
            </a:r>
            <a:r>
              <a:rPr lang="en-US" dirty="0"/>
              <a:t>, </a:t>
            </a:r>
            <a:r>
              <a:rPr lang="en-US" dirty="0" err="1"/>
              <a:t>s’excuse</a:t>
            </a:r>
            <a:r>
              <a:rPr lang="en-US" dirty="0"/>
              <a:t> </a:t>
            </a:r>
            <a:r>
              <a:rPr lang="en-US" dirty="0" err="1"/>
              <a:t>immédiatement</a:t>
            </a:r>
            <a:r>
              <a:rPr lang="en-US" dirty="0"/>
              <a:t>.</a:t>
            </a:r>
            <a:endParaRPr lang="fr-FR" dirty="0"/>
          </a:p>
          <a:p>
            <a:r>
              <a:rPr lang="en-US" dirty="0"/>
              <a:t>Mais Mégane </a:t>
            </a:r>
            <a:r>
              <a:rPr lang="en-US" dirty="0" err="1"/>
              <a:t>est</a:t>
            </a:r>
            <a:r>
              <a:rPr lang="en-US" dirty="0"/>
              <a:t> </a:t>
            </a:r>
            <a:r>
              <a:rPr lang="en-US" dirty="0" err="1"/>
              <a:t>vraiment</a:t>
            </a:r>
            <a:r>
              <a:rPr lang="en-US" dirty="0"/>
              <a:t> </a:t>
            </a:r>
            <a:r>
              <a:rPr lang="en-US" dirty="0" err="1"/>
              <a:t>en</a:t>
            </a:r>
            <a:r>
              <a:rPr lang="en-US" dirty="0"/>
              <a:t> </a:t>
            </a:r>
            <a:r>
              <a:rPr lang="en-US" dirty="0" err="1"/>
              <a:t>colère</a:t>
            </a:r>
            <a:r>
              <a:rPr lang="en-US" dirty="0"/>
              <a:t>. Elle </a:t>
            </a:r>
            <a:r>
              <a:rPr lang="en-US" dirty="0" err="1"/>
              <a:t>ramasse</a:t>
            </a:r>
            <a:r>
              <a:rPr lang="en-US" dirty="0"/>
              <a:t> </a:t>
            </a:r>
            <a:r>
              <a:rPr lang="en-US" dirty="0" err="1"/>
              <a:t>sa</a:t>
            </a:r>
            <a:r>
              <a:rPr lang="en-US" dirty="0"/>
              <a:t> </a:t>
            </a:r>
            <a:r>
              <a:rPr lang="en-US" dirty="0" err="1"/>
              <a:t>guitare</a:t>
            </a:r>
            <a:r>
              <a:rPr lang="en-US" dirty="0"/>
              <a:t> </a:t>
            </a:r>
            <a:r>
              <a:rPr lang="en-US" dirty="0" err="1"/>
              <a:t>brisée</a:t>
            </a:r>
            <a:r>
              <a:rPr lang="en-US" dirty="0"/>
              <a:t> et sort de la salle de </a:t>
            </a:r>
            <a:r>
              <a:rPr lang="en-US" dirty="0" err="1"/>
              <a:t>répétition</a:t>
            </a:r>
            <a:r>
              <a:rPr lang="en-US" dirty="0"/>
              <a:t> </a:t>
            </a:r>
            <a:r>
              <a:rPr lang="en-US" dirty="0" err="1"/>
              <a:t>en</a:t>
            </a:r>
            <a:r>
              <a:rPr lang="en-US" dirty="0"/>
              <a:t> </a:t>
            </a:r>
            <a:r>
              <a:rPr lang="en-US" dirty="0" err="1"/>
              <a:t>claquant</a:t>
            </a:r>
            <a:r>
              <a:rPr lang="en-US" dirty="0"/>
              <a:t> la </a:t>
            </a:r>
            <a:r>
              <a:rPr lang="en-US" dirty="0" err="1"/>
              <a:t>porte</a:t>
            </a:r>
            <a:r>
              <a:rPr lang="en-US" dirty="0"/>
              <a:t>.</a:t>
            </a:r>
            <a:endParaRPr lang="fr-FR" dirty="0"/>
          </a:p>
          <a:p>
            <a:r>
              <a:rPr lang="en-US" dirty="0"/>
              <a:t>En </a:t>
            </a:r>
            <a:r>
              <a:rPr lang="en-US" dirty="0" err="1"/>
              <a:t>arrivant</a:t>
            </a:r>
            <a:r>
              <a:rPr lang="en-US" dirty="0"/>
              <a:t> à la </a:t>
            </a:r>
            <a:r>
              <a:rPr lang="en-US" dirty="0" err="1"/>
              <a:t>maison</a:t>
            </a:r>
            <a:r>
              <a:rPr lang="en-US" dirty="0"/>
              <a:t>, Mégane laisse </a:t>
            </a:r>
            <a:r>
              <a:rPr lang="en-US" dirty="0" err="1"/>
              <a:t>exploser</a:t>
            </a:r>
            <a:r>
              <a:rPr lang="en-US" dirty="0"/>
              <a:t> </a:t>
            </a:r>
            <a:r>
              <a:rPr lang="en-US" dirty="0" err="1"/>
              <a:t>sa</a:t>
            </a:r>
            <a:r>
              <a:rPr lang="en-US" dirty="0"/>
              <a:t> </a:t>
            </a:r>
            <a:r>
              <a:rPr lang="en-US" dirty="0" err="1"/>
              <a:t>colère</a:t>
            </a:r>
            <a:r>
              <a:rPr lang="en-US" dirty="0"/>
              <a:t> sur son </a:t>
            </a:r>
            <a:r>
              <a:rPr lang="en-US" dirty="0" err="1"/>
              <a:t>profil</a:t>
            </a:r>
            <a:r>
              <a:rPr lang="en-US" dirty="0"/>
              <a:t> </a:t>
            </a:r>
            <a:r>
              <a:rPr lang="en-US" i="1" dirty="0"/>
              <a:t>Facebook</a:t>
            </a:r>
            <a:r>
              <a:rPr lang="en-US" dirty="0"/>
              <a:t>. Pendant deux </a:t>
            </a:r>
            <a:r>
              <a:rPr lang="en-US" dirty="0" err="1"/>
              <a:t>semaines</a:t>
            </a:r>
            <a:r>
              <a:rPr lang="en-US" dirty="0"/>
              <a:t>, </a:t>
            </a:r>
            <a:r>
              <a:rPr lang="en-US" dirty="0" err="1"/>
              <a:t>elle</a:t>
            </a:r>
            <a:r>
              <a:rPr lang="en-US" dirty="0"/>
              <a:t> </a:t>
            </a:r>
            <a:r>
              <a:rPr lang="en-US" dirty="0" err="1"/>
              <a:t>écrit</a:t>
            </a:r>
            <a:r>
              <a:rPr lang="en-US" dirty="0"/>
              <a:t> des </a:t>
            </a:r>
            <a:r>
              <a:rPr lang="en-US" dirty="0" err="1"/>
              <a:t>commentaires</a:t>
            </a:r>
            <a:r>
              <a:rPr lang="en-US" dirty="0"/>
              <a:t> sur le restaurant de pizzas </a:t>
            </a:r>
            <a:r>
              <a:rPr lang="en-US" dirty="0" err="1"/>
              <a:t>appartenant</a:t>
            </a:r>
            <a:r>
              <a:rPr lang="en-US" dirty="0"/>
              <a:t> aux parents de Léa :</a:t>
            </a:r>
            <a:endParaRPr lang="fr-FR" dirty="0"/>
          </a:p>
          <a:p>
            <a:r>
              <a:rPr lang="en-US" i="1" dirty="0"/>
              <a:t>« Léa se </a:t>
            </a:r>
            <a:r>
              <a:rPr lang="en-US" i="1" dirty="0" err="1"/>
              <a:t>prend</a:t>
            </a:r>
            <a:r>
              <a:rPr lang="en-US" i="1" dirty="0"/>
              <a:t> pour un boss. Elle a </a:t>
            </a:r>
            <a:r>
              <a:rPr lang="en-US" i="1" dirty="0" err="1"/>
              <a:t>été</a:t>
            </a:r>
            <a:r>
              <a:rPr lang="en-US" i="1" dirty="0"/>
              <a:t> </a:t>
            </a:r>
            <a:r>
              <a:rPr lang="en-US" i="1" dirty="0" err="1"/>
              <a:t>nommée</a:t>
            </a:r>
            <a:r>
              <a:rPr lang="en-US" i="1" dirty="0"/>
              <a:t> </a:t>
            </a:r>
            <a:r>
              <a:rPr lang="en-US" i="1" dirty="0" err="1"/>
              <a:t>responsable</a:t>
            </a:r>
            <a:r>
              <a:rPr lang="en-US" i="1" dirty="0"/>
              <a:t> du spectacle </a:t>
            </a:r>
            <a:r>
              <a:rPr lang="en-US" i="1" dirty="0" err="1"/>
              <a:t>uniquement</a:t>
            </a:r>
            <a:r>
              <a:rPr lang="en-US" i="1" dirty="0"/>
              <a:t> </a:t>
            </a:r>
            <a:r>
              <a:rPr lang="en-US" i="1" dirty="0" err="1"/>
              <a:t>parce</a:t>
            </a:r>
            <a:r>
              <a:rPr lang="en-US" i="1" dirty="0"/>
              <a:t> que </a:t>
            </a:r>
            <a:r>
              <a:rPr lang="en-US" i="1" dirty="0" err="1"/>
              <a:t>ses</a:t>
            </a:r>
            <a:r>
              <a:rPr lang="en-US" i="1" dirty="0"/>
              <a:t> parents </a:t>
            </a:r>
            <a:r>
              <a:rPr lang="en-US" i="1" dirty="0" err="1"/>
              <a:t>organisent</a:t>
            </a:r>
            <a:r>
              <a:rPr lang="en-US" i="1" dirty="0"/>
              <a:t> des shows à </a:t>
            </a:r>
            <a:r>
              <a:rPr lang="en-US" i="1" dirty="0" err="1"/>
              <a:t>leur</a:t>
            </a:r>
            <a:r>
              <a:rPr lang="en-US" i="1" dirty="0"/>
              <a:t> restaurant. </a:t>
            </a:r>
            <a:endParaRPr lang="fr-FR"/>
          </a:p>
          <a:p>
            <a:r>
              <a:rPr lang="en-US" i="1" dirty="0"/>
              <a:t>[…] De </a:t>
            </a:r>
            <a:r>
              <a:rPr lang="en-US" i="1" dirty="0" err="1"/>
              <a:t>toute</a:t>
            </a:r>
            <a:r>
              <a:rPr lang="en-US" i="1" dirty="0"/>
              <a:t> </a:t>
            </a:r>
            <a:r>
              <a:rPr lang="en-US" i="1" dirty="0" err="1"/>
              <a:t>façon</a:t>
            </a:r>
            <a:r>
              <a:rPr lang="en-US" i="1" dirty="0"/>
              <a:t>, le pepperoni </a:t>
            </a:r>
            <a:r>
              <a:rPr lang="en-US" i="1" dirty="0" err="1"/>
              <a:t>qu’ils</a:t>
            </a:r>
            <a:r>
              <a:rPr lang="en-US" i="1" dirty="0"/>
              <a:t> </a:t>
            </a:r>
            <a:r>
              <a:rPr lang="en-US" i="1" dirty="0" err="1"/>
              <a:t>utilisent</a:t>
            </a:r>
            <a:r>
              <a:rPr lang="en-US" i="1" dirty="0"/>
              <a:t> pour </a:t>
            </a:r>
            <a:r>
              <a:rPr lang="en-US" i="1" dirty="0" err="1"/>
              <a:t>leurs</a:t>
            </a:r>
            <a:r>
              <a:rPr lang="en-US" i="1" dirty="0"/>
              <a:t> pizzas, </a:t>
            </a:r>
            <a:r>
              <a:rPr lang="en-US" i="1" dirty="0" err="1"/>
              <a:t>ce</a:t>
            </a:r>
            <a:r>
              <a:rPr lang="en-US" i="1" dirty="0"/>
              <a:t> </a:t>
            </a:r>
            <a:r>
              <a:rPr lang="en-US" i="1" dirty="0" err="1"/>
              <a:t>n’est</a:t>
            </a:r>
            <a:r>
              <a:rPr lang="en-US" i="1" dirty="0"/>
              <a:t> </a:t>
            </a:r>
            <a:r>
              <a:rPr lang="en-US" i="1" dirty="0" err="1"/>
              <a:t>même</a:t>
            </a:r>
            <a:r>
              <a:rPr lang="en-US" i="1" dirty="0"/>
              <a:t> pas du </a:t>
            </a:r>
            <a:r>
              <a:rPr lang="en-US" i="1" dirty="0" err="1"/>
              <a:t>vrai</a:t>
            </a:r>
            <a:r>
              <a:rPr lang="en-US" i="1" dirty="0"/>
              <a:t> pepperoni, </a:t>
            </a:r>
            <a:r>
              <a:rPr lang="en-US" i="1" dirty="0" err="1"/>
              <a:t>ce</a:t>
            </a:r>
            <a:r>
              <a:rPr lang="en-US" i="1" dirty="0"/>
              <a:t> </a:t>
            </a:r>
            <a:r>
              <a:rPr lang="en-US" i="1" dirty="0" err="1"/>
              <a:t>sont</a:t>
            </a:r>
            <a:r>
              <a:rPr lang="en-US" i="1" dirty="0"/>
              <a:t> les </a:t>
            </a:r>
            <a:r>
              <a:rPr lang="en-US" i="1" dirty="0" err="1"/>
              <a:t>restes</a:t>
            </a:r>
            <a:r>
              <a:rPr lang="en-US" i="1" dirty="0"/>
              <a:t> </a:t>
            </a:r>
            <a:r>
              <a:rPr lang="en-US" i="1" dirty="0" err="1"/>
              <a:t>qu’ils</a:t>
            </a:r>
            <a:r>
              <a:rPr lang="en-US" i="1" dirty="0"/>
              <a:t> </a:t>
            </a:r>
            <a:r>
              <a:rPr lang="en-US" i="1" dirty="0" err="1"/>
              <a:t>mettent</a:t>
            </a:r>
            <a:r>
              <a:rPr lang="en-US" i="1" dirty="0"/>
              <a:t> </a:t>
            </a:r>
            <a:r>
              <a:rPr lang="en-US" i="1" dirty="0" err="1"/>
              <a:t>en</a:t>
            </a:r>
            <a:r>
              <a:rPr lang="en-US" i="1" dirty="0"/>
              <a:t> </a:t>
            </a:r>
            <a:r>
              <a:rPr lang="en-US" i="1" dirty="0" err="1"/>
              <a:t>saucisses</a:t>
            </a:r>
            <a:r>
              <a:rPr lang="en-US" i="1" dirty="0"/>
              <a:t>. </a:t>
            </a:r>
            <a:endParaRPr lang="fr-FR"/>
          </a:p>
          <a:p>
            <a:r>
              <a:rPr lang="en-US" i="1" dirty="0"/>
              <a:t>[…] </a:t>
            </a:r>
            <a:r>
              <a:rPr lang="en-US" i="1" dirty="0" err="1"/>
              <a:t>J’ai</a:t>
            </a:r>
            <a:r>
              <a:rPr lang="en-US" i="1" dirty="0"/>
              <a:t> </a:t>
            </a:r>
            <a:r>
              <a:rPr lang="en-US" i="1" dirty="0" err="1"/>
              <a:t>même</a:t>
            </a:r>
            <a:r>
              <a:rPr lang="en-US" i="1" dirty="0"/>
              <a:t> vu un rat à </a:t>
            </a:r>
            <a:r>
              <a:rPr lang="en-US" i="1" dirty="0" err="1"/>
              <a:t>l’arrière</a:t>
            </a:r>
            <a:r>
              <a:rPr lang="en-US" i="1" dirty="0"/>
              <a:t> du resto. »</a:t>
            </a:r>
            <a:endParaRPr lang="fr-FR" dirty="0"/>
          </a:p>
          <a:p>
            <a:r>
              <a:rPr lang="en-US" dirty="0"/>
              <a:t>Les </a:t>
            </a:r>
            <a:r>
              <a:rPr lang="en-US" dirty="0" err="1"/>
              <a:t>commentaires</a:t>
            </a:r>
            <a:r>
              <a:rPr lang="en-US" dirty="0"/>
              <a:t> de Mégane </a:t>
            </a:r>
            <a:r>
              <a:rPr lang="en-US" dirty="0" err="1"/>
              <a:t>ont</a:t>
            </a:r>
            <a:r>
              <a:rPr lang="en-US" dirty="0"/>
              <a:t> </a:t>
            </a:r>
            <a:r>
              <a:rPr lang="en-US" dirty="0" err="1"/>
              <a:t>convaincu</a:t>
            </a:r>
            <a:r>
              <a:rPr lang="en-US" dirty="0"/>
              <a:t> </a:t>
            </a:r>
            <a:r>
              <a:rPr lang="en-US" dirty="0" err="1"/>
              <a:t>plusieurs</a:t>
            </a:r>
            <a:r>
              <a:rPr lang="en-US" dirty="0"/>
              <a:t> </a:t>
            </a:r>
            <a:r>
              <a:rPr lang="en-US" dirty="0" err="1"/>
              <a:t>élèves</a:t>
            </a:r>
            <a:r>
              <a:rPr lang="en-US" dirty="0"/>
              <a:t> de </a:t>
            </a:r>
            <a:r>
              <a:rPr lang="en-US" dirty="0" err="1"/>
              <a:t>l’école</a:t>
            </a:r>
            <a:r>
              <a:rPr lang="en-US" dirty="0"/>
              <a:t> </a:t>
            </a:r>
            <a:r>
              <a:rPr lang="en-US" dirty="0" err="1"/>
              <a:t>d’arrêter</a:t>
            </a:r>
            <a:r>
              <a:rPr lang="en-US" dirty="0"/>
              <a:t> de manger la pizza du restaurant. Les parents de Léa </a:t>
            </a:r>
            <a:r>
              <a:rPr lang="en-US" dirty="0" err="1"/>
              <a:t>ont</a:t>
            </a:r>
            <a:r>
              <a:rPr lang="en-US" dirty="0"/>
              <a:t> </a:t>
            </a:r>
            <a:r>
              <a:rPr lang="en-US" dirty="0" err="1"/>
              <a:t>d’ailleurs</a:t>
            </a:r>
            <a:r>
              <a:rPr lang="en-US" dirty="0"/>
              <a:t> </a:t>
            </a:r>
            <a:r>
              <a:rPr lang="en-US" dirty="0" err="1"/>
              <a:t>remarqué</a:t>
            </a:r>
            <a:r>
              <a:rPr lang="en-US" dirty="0"/>
              <a:t> </a:t>
            </a:r>
            <a:r>
              <a:rPr lang="en-US" dirty="0" err="1"/>
              <a:t>une</a:t>
            </a:r>
            <a:r>
              <a:rPr lang="en-US" dirty="0"/>
              <a:t> </a:t>
            </a:r>
            <a:r>
              <a:rPr lang="en-US" dirty="0" err="1"/>
              <a:t>baisse</a:t>
            </a:r>
            <a:r>
              <a:rPr lang="en-US" dirty="0"/>
              <a:t> </a:t>
            </a:r>
            <a:r>
              <a:rPr lang="en-US" dirty="0" err="1"/>
              <a:t>importante</a:t>
            </a:r>
            <a:r>
              <a:rPr lang="en-US" dirty="0"/>
              <a:t> de clients et </a:t>
            </a:r>
            <a:r>
              <a:rPr lang="en-US" dirty="0" err="1"/>
              <a:t>une</a:t>
            </a:r>
            <a:r>
              <a:rPr lang="en-US" dirty="0"/>
              <a:t> </a:t>
            </a:r>
            <a:r>
              <a:rPr lang="en-US" dirty="0" err="1"/>
              <a:t>réduction</a:t>
            </a:r>
            <a:r>
              <a:rPr lang="en-US" dirty="0"/>
              <a:t> dans les ventes de pizzas. Il faut dire que le restaurant </a:t>
            </a:r>
            <a:r>
              <a:rPr lang="en-US" dirty="0" err="1"/>
              <a:t>est</a:t>
            </a:r>
            <a:r>
              <a:rPr lang="en-US" dirty="0"/>
              <a:t> tout </a:t>
            </a:r>
            <a:r>
              <a:rPr lang="en-US" dirty="0" err="1"/>
              <a:t>près</a:t>
            </a:r>
            <a:r>
              <a:rPr lang="en-US" dirty="0"/>
              <a:t> de </a:t>
            </a:r>
            <a:r>
              <a:rPr lang="en-US" dirty="0" err="1"/>
              <a:t>l’école</a:t>
            </a:r>
            <a:r>
              <a:rPr lang="en-US" dirty="0"/>
              <a:t> et </a:t>
            </a:r>
            <a:r>
              <a:rPr lang="en-US" dirty="0" err="1"/>
              <a:t>est</a:t>
            </a:r>
            <a:r>
              <a:rPr lang="en-US" dirty="0"/>
              <a:t> très </a:t>
            </a:r>
            <a:r>
              <a:rPr lang="en-US" dirty="0" err="1"/>
              <a:t>fréquenté</a:t>
            </a:r>
            <a:r>
              <a:rPr lang="en-US" dirty="0"/>
              <a:t> par les </a:t>
            </a:r>
            <a:r>
              <a:rPr lang="en-US" dirty="0" err="1"/>
              <a:t>élèves</a:t>
            </a:r>
            <a:r>
              <a:rPr lang="en-US" dirty="0"/>
              <a:t> et les </a:t>
            </a:r>
            <a:r>
              <a:rPr lang="en-US" dirty="0" err="1"/>
              <a:t>membres</a:t>
            </a:r>
            <a:r>
              <a:rPr lang="en-US" dirty="0"/>
              <a:t> du personnel.</a:t>
            </a:r>
            <a:endParaRPr lang="fr-FR" dirty="0"/>
          </a:p>
          <a:p>
            <a:r>
              <a:rPr lang="en-US" dirty="0"/>
              <a:t>Mégane et Léa ne se </a:t>
            </a:r>
            <a:r>
              <a:rPr lang="en-US" dirty="0" err="1"/>
              <a:t>parlent</a:t>
            </a:r>
            <a:r>
              <a:rPr lang="en-US" dirty="0"/>
              <a:t> plus </a:t>
            </a:r>
            <a:r>
              <a:rPr lang="en-US" dirty="0" err="1"/>
              <a:t>depuis</a:t>
            </a:r>
            <a:r>
              <a:rPr lang="en-US" dirty="0"/>
              <a:t> </a:t>
            </a:r>
            <a:r>
              <a:rPr lang="en-US" dirty="0" err="1"/>
              <a:t>ces</a:t>
            </a:r>
            <a:r>
              <a:rPr lang="en-US" dirty="0"/>
              <a:t> </a:t>
            </a:r>
            <a:r>
              <a:rPr lang="en-US" dirty="0" err="1"/>
              <a:t>événements</a:t>
            </a:r>
            <a:r>
              <a:rPr lang="en-US" dirty="0"/>
              <a:t>. </a:t>
            </a:r>
            <a:r>
              <a:rPr lang="en-US" dirty="0" err="1"/>
              <a:t>Leurs</a:t>
            </a:r>
            <a:r>
              <a:rPr lang="en-US" dirty="0"/>
              <a:t> parents </a:t>
            </a:r>
            <a:r>
              <a:rPr lang="en-US" dirty="0" err="1"/>
              <a:t>veulent</a:t>
            </a:r>
            <a:r>
              <a:rPr lang="en-US" dirty="0"/>
              <a:t> </a:t>
            </a:r>
            <a:r>
              <a:rPr lang="en-US" dirty="0" err="1"/>
              <a:t>trouver</a:t>
            </a:r>
            <a:r>
              <a:rPr lang="en-US" dirty="0"/>
              <a:t> </a:t>
            </a:r>
            <a:r>
              <a:rPr lang="en-US" dirty="0" err="1"/>
              <a:t>une</a:t>
            </a:r>
            <a:r>
              <a:rPr lang="en-US" dirty="0"/>
              <a:t> solution pour que Mégane </a:t>
            </a:r>
            <a:r>
              <a:rPr lang="en-US" dirty="0" err="1"/>
              <a:t>ait</a:t>
            </a:r>
            <a:r>
              <a:rPr lang="en-US" dirty="0"/>
              <a:t> </a:t>
            </a:r>
            <a:r>
              <a:rPr lang="en-US" dirty="0" err="1"/>
              <a:t>une</a:t>
            </a:r>
            <a:r>
              <a:rPr lang="en-US" dirty="0"/>
              <a:t> </a:t>
            </a:r>
            <a:r>
              <a:rPr lang="en-US" dirty="0" err="1"/>
              <a:t>guitare</a:t>
            </a:r>
            <a:r>
              <a:rPr lang="en-US" dirty="0"/>
              <a:t> et pour </a:t>
            </a:r>
            <a:r>
              <a:rPr lang="en-US" dirty="0" err="1"/>
              <a:t>rétablir</a:t>
            </a:r>
            <a:r>
              <a:rPr lang="en-US" dirty="0"/>
              <a:t> la situation au restaurant. Surtout, </a:t>
            </a:r>
            <a:r>
              <a:rPr lang="en-US" dirty="0" err="1"/>
              <a:t>ils</a:t>
            </a:r>
            <a:r>
              <a:rPr lang="en-US" dirty="0"/>
              <a:t> </a:t>
            </a:r>
            <a:r>
              <a:rPr lang="en-US" dirty="0" err="1"/>
              <a:t>souhaitent</a:t>
            </a:r>
            <a:r>
              <a:rPr lang="en-US" dirty="0"/>
              <a:t> que </a:t>
            </a:r>
            <a:r>
              <a:rPr lang="en-US" dirty="0" err="1"/>
              <a:t>leurs</a:t>
            </a:r>
            <a:r>
              <a:rPr lang="en-US" dirty="0"/>
              <a:t> filles </a:t>
            </a:r>
            <a:r>
              <a:rPr lang="en-US" dirty="0" err="1"/>
              <a:t>redeviennent</a:t>
            </a:r>
            <a:r>
              <a:rPr lang="en-US" dirty="0"/>
              <a:t> amies. </a:t>
            </a:r>
            <a:r>
              <a:rPr lang="en-US" dirty="0" err="1"/>
              <a:t>Ils</a:t>
            </a:r>
            <a:r>
              <a:rPr lang="en-US" dirty="0"/>
              <a:t> </a:t>
            </a:r>
            <a:r>
              <a:rPr lang="en-US" dirty="0" err="1"/>
              <a:t>choisissent</a:t>
            </a:r>
            <a:r>
              <a:rPr lang="en-US" dirty="0"/>
              <a:t> </a:t>
            </a:r>
            <a:r>
              <a:rPr lang="en-US" dirty="0" err="1"/>
              <a:t>donc</a:t>
            </a:r>
            <a:r>
              <a:rPr lang="en-US" dirty="0"/>
              <a:t> de se </a:t>
            </a:r>
            <a:r>
              <a:rPr lang="en-US" dirty="0" err="1"/>
              <a:t>rencontrer</a:t>
            </a:r>
            <a:r>
              <a:rPr lang="en-US" dirty="0"/>
              <a:t> et </a:t>
            </a:r>
            <a:r>
              <a:rPr lang="en-US" dirty="0" err="1"/>
              <a:t>d’inviter</a:t>
            </a:r>
            <a:r>
              <a:rPr lang="en-US" dirty="0"/>
              <a:t> un </a:t>
            </a:r>
            <a:r>
              <a:rPr lang="en-US" dirty="0" err="1"/>
              <a:t>médiateur</a:t>
            </a:r>
            <a:r>
              <a:rPr lang="en-US" dirty="0"/>
              <a:t> pour les aider à </a:t>
            </a:r>
            <a:r>
              <a:rPr lang="en-US" dirty="0" err="1"/>
              <a:t>trouver</a:t>
            </a:r>
            <a:r>
              <a:rPr lang="en-US" dirty="0"/>
              <a:t> </a:t>
            </a:r>
            <a:r>
              <a:rPr lang="en-US" dirty="0" err="1"/>
              <a:t>une</a:t>
            </a:r>
            <a:r>
              <a:rPr lang="en-US" dirty="0"/>
              <a:t> solution à </a:t>
            </a:r>
            <a:r>
              <a:rPr lang="en-US" dirty="0" err="1"/>
              <a:t>leurs</a:t>
            </a:r>
            <a:r>
              <a:rPr lang="en-US" dirty="0"/>
              <a:t> </a:t>
            </a:r>
            <a:r>
              <a:rPr lang="en-US" dirty="0" err="1"/>
              <a:t>problèmes</a:t>
            </a:r>
            <a:r>
              <a:rPr lang="en-US" dirty="0"/>
              <a:t>.</a:t>
            </a:r>
            <a:endParaRPr lang="fr-FR" dirty="0"/>
          </a:p>
          <a:p>
            <a:endParaRPr lang="en-US" dirty="0">
              <a:cs typeface="Calibri"/>
            </a:endParaRPr>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5534C629-062F-46DE-AA79-873DB4AE343B}" type="slidenum">
              <a:t>3</a:t>
            </a:fld>
            <a:endParaRPr lang="fr-FR"/>
          </a:p>
        </p:txBody>
      </p:sp>
    </p:spTree>
    <p:extLst>
      <p:ext uri="{BB962C8B-B14F-4D97-AF65-F5344CB8AC3E}">
        <p14:creationId xmlns:p14="http://schemas.microsoft.com/office/powerpoint/2010/main" val="3940670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NOTES AUX ENSEIGNANTS </a:t>
            </a:r>
          </a:p>
          <a:p>
            <a:endParaRPr lang="fr-FR" dirty="0"/>
          </a:p>
          <a:p>
            <a:r>
              <a:rPr lang="fr-CA" b="1" dirty="0"/>
              <a:t>Exercice  1 : Cerner les enjeux de la situation de conflit.</a:t>
            </a:r>
          </a:p>
          <a:p>
            <a:endParaRPr lang="fr-CA" dirty="0"/>
          </a:p>
          <a:p>
            <a:pPr marL="171450" indent="-171450">
              <a:buFont typeface="Wingdings" panose="05000000000000000000" pitchFamily="2" charset="2"/>
              <a:buChar char="q"/>
            </a:pPr>
            <a:r>
              <a:rPr lang="fr-CA" dirty="0"/>
              <a:t>Discutez en classe des aspects suivants de la situation</a:t>
            </a:r>
            <a:r>
              <a:rPr lang="en-US" dirty="0"/>
              <a:t> : </a:t>
            </a:r>
            <a:endParaRPr lang="fr-CA" dirty="0"/>
          </a:p>
          <a:p>
            <a:pPr marL="354013" indent="-171450">
              <a:buFont typeface="Arial" panose="020B0604020202020204" pitchFamily="34" charset="0"/>
              <a:buChar char="•"/>
            </a:pPr>
            <a:r>
              <a:rPr lang="fr-FR" dirty="0"/>
              <a:t>Les personnes impliquées dans le conflit;</a:t>
            </a:r>
          </a:p>
          <a:p>
            <a:pPr marL="354013" indent="-171450">
              <a:buFont typeface="Arial" panose="020B0604020202020204" pitchFamily="34" charset="0"/>
              <a:buChar char="•"/>
            </a:pPr>
            <a:r>
              <a:rPr lang="fr-FR" dirty="0"/>
              <a:t>Les différents problèmes à régler;</a:t>
            </a:r>
          </a:p>
          <a:p>
            <a:pPr marL="354013" indent="-171450">
              <a:buFont typeface="Arial" panose="020B0604020202020204" pitchFamily="34" charset="0"/>
              <a:buChar char="•"/>
            </a:pPr>
            <a:r>
              <a:rPr lang="fr-FR" dirty="0"/>
              <a:t>Ce que veut obtenir chacune des personnes. </a:t>
            </a:r>
            <a:endParaRPr lang="en-US" dirty="0"/>
          </a:p>
          <a:p>
            <a:endParaRPr lang="fr-CA" dirty="0"/>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4</a:t>
            </a:fld>
            <a:endParaRPr lang="fr-CA"/>
          </a:p>
        </p:txBody>
      </p:sp>
    </p:spTree>
    <p:extLst>
      <p:ext uri="{BB962C8B-B14F-4D97-AF65-F5344CB8AC3E}">
        <p14:creationId xmlns:p14="http://schemas.microsoft.com/office/powerpoint/2010/main" val="2359844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NOTES AUX ENSEIGNANTS </a:t>
            </a:r>
          </a:p>
          <a:p>
            <a:endParaRPr lang="fr-FR" b="1" dirty="0"/>
          </a:p>
          <a:p>
            <a:r>
              <a:rPr lang="fr-CA" b="1" dirty="0"/>
              <a:t>Exercice 2 :  Identifier des situations où la médiation peut être utile</a:t>
            </a:r>
          </a:p>
          <a:p>
            <a:endParaRPr lang="fr-CA" dirty="0"/>
          </a:p>
          <a:p>
            <a:pPr marL="171450" indent="-171450">
              <a:buFont typeface="Wingdings" panose="05000000000000000000" pitchFamily="2" charset="2"/>
              <a:buChar char="q"/>
            </a:pPr>
            <a:r>
              <a:rPr lang="fr-CA" dirty="0"/>
              <a:t>Invitez les élèves à parler de situations de conflit qu’ils ont vécues ou entendues.</a:t>
            </a:r>
          </a:p>
          <a:p>
            <a:endParaRPr lang="fr-CA" dirty="0"/>
          </a:p>
          <a:p>
            <a:pPr marL="171450" indent="-171450">
              <a:buFont typeface="Wingdings" panose="05000000000000000000" pitchFamily="2" charset="2"/>
              <a:buChar char="q"/>
            </a:pPr>
            <a:r>
              <a:rPr lang="fr-CA" dirty="0"/>
              <a:t>Piste de discussion : la médiation peut être utile dans plusieurs situations où au moins deux personnes sont en conflit. </a:t>
            </a:r>
          </a:p>
          <a:p>
            <a:endParaRPr lang="fr-CA" dirty="0"/>
          </a:p>
          <a:p>
            <a:pPr marL="171450" indent="-171450">
              <a:buFont typeface="Wingdings" panose="05000000000000000000" pitchFamily="2" charset="2"/>
              <a:buChar char="q"/>
            </a:pPr>
            <a:r>
              <a:rPr lang="fr-CA" dirty="0"/>
              <a:t>Exemples :</a:t>
            </a:r>
          </a:p>
          <a:p>
            <a:pPr marL="450850" lvl="2" indent="-171450">
              <a:buFont typeface="Arial" panose="020B0604020202020204" pitchFamily="34" charset="0"/>
              <a:buChar char="•"/>
            </a:pPr>
            <a:r>
              <a:rPr lang="fr-CA" dirty="0"/>
              <a:t>Lorsque des élèves ont un conflit entre eux à l’école.</a:t>
            </a:r>
          </a:p>
          <a:p>
            <a:pPr marL="450850" lvl="2" indent="-171450">
              <a:buFont typeface="Arial" panose="020B0604020202020204" pitchFamily="34" charset="0"/>
              <a:buChar char="•"/>
            </a:pPr>
            <a:r>
              <a:rPr lang="fr-CA" sz="1200" b="0" i="0" u="none" strike="noStrike" kern="1200" baseline="0" dirty="0">
                <a:solidFill>
                  <a:schemeClr val="tx1"/>
                </a:solidFill>
                <a:latin typeface="+mn-lt"/>
                <a:ea typeface="+mn-ea"/>
                <a:cs typeface="+mn-cs"/>
              </a:rPr>
              <a:t>Lorsque deux personnes ont des croyances, des valeurs, des idées ou des cultures </a:t>
            </a:r>
            <a:r>
              <a:rPr lang="fr-CA" sz="1200" b="0" i="0" u="none" strike="noStrike" kern="1200" baseline="0" dirty="0" err="1">
                <a:solidFill>
                  <a:schemeClr val="tx1"/>
                </a:solidFill>
                <a:latin typeface="+mn-lt"/>
                <a:ea typeface="+mn-ea"/>
                <a:cs typeface="+mn-cs"/>
              </a:rPr>
              <a:t>differentes</a:t>
            </a:r>
            <a:r>
              <a:rPr lang="fr-CA" sz="1200" b="0" i="0" u="none" strike="noStrike" kern="1200" baseline="0" dirty="0">
                <a:solidFill>
                  <a:schemeClr val="tx1"/>
                </a:solidFill>
                <a:latin typeface="+mn-lt"/>
                <a:ea typeface="+mn-ea"/>
                <a:cs typeface="+mn-cs"/>
              </a:rPr>
              <a:t>.</a:t>
            </a:r>
            <a:endParaRPr lang="fr-CA" dirty="0"/>
          </a:p>
          <a:p>
            <a:pPr marL="450850" lvl="2" indent="-171450">
              <a:buFont typeface="Arial" panose="020B0604020202020204" pitchFamily="34" charset="0"/>
              <a:buChar char="•"/>
            </a:pPr>
            <a:r>
              <a:rPr lang="fr-CA" dirty="0"/>
              <a:t>Lorsque des parents se séparent.</a:t>
            </a:r>
          </a:p>
          <a:p>
            <a:pPr marL="450850" lvl="2" indent="-171450">
              <a:buFont typeface="Arial" panose="020B0604020202020204" pitchFamily="34" charset="0"/>
              <a:buChar char="•"/>
            </a:pPr>
            <a:r>
              <a:rPr lang="fr-CA" dirty="0"/>
              <a:t>Lorsque deux entreprises ne s’entendent pas sur le sens d’un paragraphe d’un contrat.</a:t>
            </a:r>
          </a:p>
          <a:p>
            <a:pPr marL="450850" lvl="2" indent="-171450">
              <a:buFont typeface="Arial" panose="020B0604020202020204" pitchFamily="34" charset="0"/>
              <a:buChar char="•"/>
            </a:pPr>
            <a:r>
              <a:rPr lang="fr-CA" dirty="0"/>
              <a:t>Lorsque deux personnes veulent éviter un procès long et coûteux. </a:t>
            </a:r>
          </a:p>
          <a:p>
            <a:endParaRPr lang="fr-FR" dirty="0"/>
          </a:p>
          <a:p>
            <a:endParaRPr lang="fr-CA" dirty="0"/>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8</a:t>
            </a:fld>
            <a:endParaRPr lang="fr-CA"/>
          </a:p>
        </p:txBody>
      </p:sp>
    </p:spTree>
    <p:extLst>
      <p:ext uri="{BB962C8B-B14F-4D97-AF65-F5344CB8AC3E}">
        <p14:creationId xmlns:p14="http://schemas.microsoft.com/office/powerpoint/2010/main" val="1343823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NOTES AUX ENSEIGNANTS </a:t>
            </a:r>
          </a:p>
          <a:p>
            <a:endParaRPr lang="fr-FR" dirty="0"/>
          </a:p>
          <a:p>
            <a:r>
              <a:rPr lang="fr-CA" b="1" dirty="0"/>
              <a:t>Exercice 3 :  Penser à des situations qui ne sont pas de la médiation</a:t>
            </a:r>
          </a:p>
          <a:p>
            <a:endParaRPr lang="fr-CA" dirty="0"/>
          </a:p>
          <a:p>
            <a:pPr marL="171450" indent="-171450">
              <a:buFont typeface="Wingdings" panose="05000000000000000000" pitchFamily="2" charset="2"/>
              <a:buChar char="q"/>
            </a:pPr>
            <a:r>
              <a:rPr lang="fr-CA" dirty="0"/>
              <a:t>Amenez les élèves à distinguer ce qui est de la médiation de ce qui ne l’est pas.</a:t>
            </a:r>
          </a:p>
          <a:p>
            <a:endParaRPr lang="fr-CA" dirty="0"/>
          </a:p>
          <a:p>
            <a:pPr marL="171450" indent="-171450">
              <a:buFont typeface="Wingdings" panose="05000000000000000000" pitchFamily="2" charset="2"/>
              <a:buChar char="q"/>
            </a:pPr>
            <a:r>
              <a:rPr lang="fr-FR" dirty="0"/>
              <a:t>Pistes de discussion :</a:t>
            </a:r>
          </a:p>
          <a:p>
            <a:pPr marL="0" indent="0">
              <a:buFont typeface="Wingdings" panose="05000000000000000000" pitchFamily="2" charset="2"/>
              <a:buNone/>
            </a:pPr>
            <a:endParaRPr lang="fr-FR" dirty="0"/>
          </a:p>
          <a:p>
            <a:pPr marL="628650" lvl="1" indent="-171450">
              <a:buFont typeface="Wingdings" panose="05000000000000000000" pitchFamily="2" charset="2"/>
              <a:buChar char="v"/>
            </a:pPr>
            <a:r>
              <a:rPr lang="fr-FR" b="0" dirty="0"/>
              <a:t>Caractéristiques de la médiation </a:t>
            </a:r>
          </a:p>
          <a:p>
            <a:pPr marL="1085850" lvl="2" indent="-171450">
              <a:buFont typeface="Arial" panose="020B0604020202020204" pitchFamily="34" charset="0"/>
              <a:buChar char="•"/>
            </a:pPr>
            <a:r>
              <a:rPr lang="fr-FR" b="0" dirty="0"/>
              <a:t>Médiateur neutre et impartial</a:t>
            </a:r>
          </a:p>
          <a:p>
            <a:pPr marL="1085850" lvl="2" indent="-171450">
              <a:buFont typeface="Arial" panose="020B0604020202020204" pitchFamily="34" charset="0"/>
              <a:buChar char="•"/>
            </a:pPr>
            <a:r>
              <a:rPr lang="fr-FR" b="0" dirty="0"/>
              <a:t>Les personnes en conflit déterminent elles-mêmes la solution</a:t>
            </a:r>
          </a:p>
          <a:p>
            <a:pPr marL="1085850" lvl="2" indent="-171450">
              <a:buFont typeface="Arial" panose="020B0604020202020204" pitchFamily="34" charset="0"/>
              <a:buChar char="•"/>
            </a:pPr>
            <a:r>
              <a:rPr lang="fr-FR" b="0" dirty="0"/>
              <a:t>Résultat généralement « gagnant-gagnant »</a:t>
            </a:r>
          </a:p>
          <a:p>
            <a:pPr marL="1085850" lvl="2" indent="-171450">
              <a:buFont typeface="Arial" panose="020B0604020202020204" pitchFamily="34" charset="0"/>
              <a:buChar char="•"/>
            </a:pPr>
            <a:r>
              <a:rPr lang="fr-FR" b="0" dirty="0"/>
              <a:t>Toutes les solutions sont possibles, si elles conviennent aux personnes en conflit</a:t>
            </a:r>
          </a:p>
          <a:p>
            <a:pPr marL="628650" lvl="1" indent="-171450">
              <a:buFont typeface="Wingdings" panose="05000000000000000000" pitchFamily="2" charset="2"/>
              <a:buChar char="v"/>
            </a:pPr>
            <a:endParaRPr lang="fr-FR" b="1" dirty="0"/>
          </a:p>
          <a:p>
            <a:pPr marL="628650" lvl="1" indent="-171450">
              <a:buFont typeface="Wingdings" panose="05000000000000000000" pitchFamily="2" charset="2"/>
              <a:buChar char="v"/>
            </a:pPr>
            <a:r>
              <a:rPr lang="fr-FR" dirty="0"/>
              <a:t>Caractéristiques de ce qui N’EST PAS de la médiation </a:t>
            </a:r>
          </a:p>
          <a:p>
            <a:pPr marL="1085850" lvl="2" indent="-171450">
              <a:buFont typeface="Arial" panose="020B0604020202020204" pitchFamily="34" charset="0"/>
              <a:buChar char="•"/>
            </a:pPr>
            <a:r>
              <a:rPr lang="fr-FR" dirty="0"/>
              <a:t>Une personne influence les discussions ou les solutions ou favorise les points de vue ou les solutions d’une des personnes en conflit </a:t>
            </a:r>
          </a:p>
          <a:p>
            <a:pPr marL="1085850" lvl="2" indent="-171450">
              <a:buFont typeface="Arial" panose="020B0604020202020204" pitchFamily="34" charset="0"/>
              <a:buChar char="•"/>
            </a:pPr>
            <a:r>
              <a:rPr lang="fr-FR" dirty="0"/>
              <a:t>Une personne impose une solution (p. ex. : un arbitre ou un juge)</a:t>
            </a:r>
          </a:p>
          <a:p>
            <a:pPr marL="1085850" lvl="2" indent="-171450">
              <a:buFont typeface="Arial" panose="020B0604020202020204" pitchFamily="34" charset="0"/>
              <a:buChar char="•"/>
            </a:pPr>
            <a:r>
              <a:rPr lang="fr-FR" dirty="0"/>
              <a:t>Résultat généralement « gagnant – perdant » ou « perdant – perdant »</a:t>
            </a:r>
          </a:p>
          <a:p>
            <a:pPr marL="1085850" lvl="2" indent="-171450">
              <a:buFont typeface="Arial" panose="020B0604020202020204" pitchFamily="34" charset="0"/>
              <a:buChar char="•"/>
            </a:pPr>
            <a:r>
              <a:rPr lang="fr-FR" dirty="0"/>
              <a:t>Une solution peut s’appliquer (p. ex. : application d’une loi ou d’un règlement) </a:t>
            </a:r>
          </a:p>
          <a:p>
            <a:pPr marL="457200" lvl="1" indent="0">
              <a:buFont typeface="Arial" panose="020B0604020202020204" pitchFamily="34" charset="0"/>
              <a:buNone/>
            </a:pPr>
            <a:endParaRPr lang="fr-FR" dirty="0"/>
          </a:p>
          <a:p>
            <a:pPr marL="171450" indent="-171450">
              <a:buFont typeface="Wingdings" panose="05000000000000000000" pitchFamily="2" charset="2"/>
              <a:buChar char="q"/>
            </a:pPr>
            <a:r>
              <a:rPr lang="fr-CA" dirty="0"/>
              <a:t>Exemple de situation qui N’EST PAS une médiation : </a:t>
            </a:r>
          </a:p>
          <a:p>
            <a:pPr marL="354013" indent="-171450">
              <a:buFont typeface="Arial" panose="020B0604020202020204" pitchFamily="34" charset="0"/>
              <a:buChar char="•"/>
            </a:pPr>
            <a:r>
              <a:rPr lang="fr-CA" dirty="0"/>
              <a:t> </a:t>
            </a:r>
            <a:r>
              <a:rPr lang="fr-CA" b="1" dirty="0"/>
              <a:t>L’histoire des deux frères…</a:t>
            </a:r>
            <a:endParaRPr lang="fr-CA" dirty="0"/>
          </a:p>
          <a:p>
            <a:pPr marL="354013"/>
            <a:r>
              <a:rPr lang="fr-CA" dirty="0"/>
              <a:t>Deux frères se disputent la télécommande parce chacun veut choisir l’émission à regarder. Ils appellent donc leur père pour trancher. </a:t>
            </a:r>
          </a:p>
          <a:p>
            <a:pPr marL="354013"/>
            <a:r>
              <a:rPr lang="fr-CA" dirty="0"/>
              <a:t>Résultat : Leur père décide de fermer la télévision et leur demande d’aller jouer dehors. Leur père a décidé à la place des frères.</a:t>
            </a:r>
          </a:p>
          <a:p>
            <a:pPr marL="354013"/>
            <a:r>
              <a:rPr lang="fr-CA" dirty="0"/>
              <a:t>Morale de l’histoire : Plutôt que de discuter et de tenter de s’entendre sur une émission qui plaît aux deux, les deux frères ne pourront pas regarder la télévision. Trancher un conflit ne fait pas nécessairement des heureux…</a:t>
            </a:r>
          </a:p>
          <a:p>
            <a:endParaRPr lang="fr-CA" sz="1100" dirty="0"/>
          </a:p>
          <a:p>
            <a:endParaRPr lang="fr-CA" dirty="0"/>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9</a:t>
            </a:fld>
            <a:endParaRPr lang="fr-CA"/>
          </a:p>
        </p:txBody>
      </p:sp>
    </p:spTree>
    <p:extLst>
      <p:ext uri="{BB962C8B-B14F-4D97-AF65-F5344CB8AC3E}">
        <p14:creationId xmlns:p14="http://schemas.microsoft.com/office/powerpoint/2010/main" val="1719034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NOTES AUX ENSEIGNANTS </a:t>
            </a:r>
          </a:p>
          <a:p>
            <a:endParaRPr lang="fr-FR" b="1" dirty="0"/>
          </a:p>
          <a:p>
            <a:r>
              <a:rPr lang="fr-CA" b="1" dirty="0"/>
              <a:t>Exercice 4 :  Chercher les avantages de résoudre les conflits par la médiation</a:t>
            </a:r>
          </a:p>
          <a:p>
            <a:endParaRPr lang="fr-CA" dirty="0"/>
          </a:p>
          <a:p>
            <a:pPr marL="268288" indent="-268288">
              <a:buFont typeface="Wingdings" panose="05000000000000000000" pitchFamily="2" charset="2"/>
              <a:buChar char="q"/>
            </a:pPr>
            <a:r>
              <a:rPr lang="fr-CA" dirty="0"/>
              <a:t>Invitez les élèves à identifier des avantages.</a:t>
            </a:r>
          </a:p>
          <a:p>
            <a:pPr marL="268288" indent="-268288"/>
            <a:endParaRPr lang="fr-CA" dirty="0"/>
          </a:p>
          <a:p>
            <a:pPr marL="268288" indent="-268288">
              <a:buFont typeface="Wingdings" panose="05000000000000000000" pitchFamily="2" charset="2"/>
              <a:buChar char="q"/>
            </a:pPr>
            <a:r>
              <a:rPr lang="fr-CA" dirty="0"/>
              <a:t>Piste de discussion : la médiation permet entre autres aux personnes en conflit de…</a:t>
            </a:r>
          </a:p>
          <a:p>
            <a:pPr marL="536575" lvl="0" indent="-171450">
              <a:buFont typeface="Arial" panose="020B0604020202020204" pitchFamily="34" charset="0"/>
              <a:buChar char="•"/>
            </a:pPr>
            <a:r>
              <a:rPr lang="fr-CA" dirty="0"/>
              <a:t>trouver elles‐mêmes une solution à leur problème.</a:t>
            </a:r>
          </a:p>
          <a:p>
            <a:pPr marL="536575" lvl="0" indent="-171450">
              <a:buFont typeface="Arial" panose="020B0604020202020204" pitchFamily="34" charset="0"/>
              <a:buChar char="•"/>
            </a:pPr>
            <a:r>
              <a:rPr lang="fr-CA" dirty="0"/>
              <a:t>définir des solutions satisfaisantes pour tout le monde.</a:t>
            </a:r>
          </a:p>
          <a:p>
            <a:pPr marL="536575" lvl="0" indent="-171450">
              <a:buFont typeface="Arial" panose="020B0604020202020204" pitchFamily="34" charset="0"/>
              <a:buChar char="•"/>
            </a:pPr>
            <a:r>
              <a:rPr lang="fr-CA" dirty="0"/>
              <a:t>régler rapidement le conflit (contrairement à une poursuite judiciaire, par exemple).</a:t>
            </a:r>
          </a:p>
          <a:p>
            <a:pPr marL="536575" lvl="0" indent="-171450">
              <a:buFont typeface="Arial" panose="020B0604020202020204" pitchFamily="34" charset="0"/>
              <a:buChar char="•"/>
            </a:pPr>
            <a:r>
              <a:rPr lang="fr-CA" dirty="0"/>
              <a:t>garder confidentielles les discussions et les ententes.</a:t>
            </a:r>
          </a:p>
          <a:p>
            <a:endParaRPr lang="fr-FR" b="1" dirty="0"/>
          </a:p>
          <a:p>
            <a:endParaRPr lang="fr-CA" dirty="0"/>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10</a:t>
            </a:fld>
            <a:endParaRPr lang="fr-CA"/>
          </a:p>
        </p:txBody>
      </p:sp>
    </p:spTree>
    <p:extLst>
      <p:ext uri="{BB962C8B-B14F-4D97-AF65-F5344CB8AC3E}">
        <p14:creationId xmlns:p14="http://schemas.microsoft.com/office/powerpoint/2010/main" val="1318503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i="0" dirty="0"/>
              <a:t>NOTES</a:t>
            </a:r>
            <a:r>
              <a:rPr lang="fr-FR" b="1" i="0" baseline="0" dirty="0"/>
              <a:t> AUX ENSEIGNANTS :</a:t>
            </a:r>
            <a:endParaRPr lang="fr-FR" b="1" i="0" dirty="0"/>
          </a:p>
          <a:p>
            <a:endParaRPr lang="fr-FR" i="1" dirty="0"/>
          </a:p>
          <a:p>
            <a:r>
              <a:rPr lang="fr-FR" b="1" dirty="0"/>
              <a:t>Conseils d’animation: </a:t>
            </a:r>
          </a:p>
          <a:p>
            <a:endParaRPr lang="fr-FR" i="1" dirty="0"/>
          </a:p>
          <a:p>
            <a:pPr marL="228600" indent="-228600">
              <a:spcAft>
                <a:spcPts val="600"/>
              </a:spcAft>
              <a:buAutoNum type="arabicParenBoth"/>
            </a:pPr>
            <a:r>
              <a:rPr lang="fr-FR" dirty="0"/>
              <a:t>Demandez aux élèves d’identifier des participants à la médiation. </a:t>
            </a:r>
          </a:p>
          <a:p>
            <a:pPr marL="228600" indent="-228600">
              <a:spcAft>
                <a:spcPts val="600"/>
              </a:spcAft>
              <a:buAutoNum type="arabicParenBoth"/>
            </a:pPr>
            <a:r>
              <a:rPr lang="fr-FR" dirty="0"/>
              <a:t>Une fois qu’ils en auront découvert un, cliquez sur la figure correspondante. Cela devrait vous mener à une diapositive contenant davantage d’informations sur le participant en question. </a:t>
            </a:r>
          </a:p>
          <a:p>
            <a:pPr marL="228600" indent="-228600">
              <a:spcAft>
                <a:spcPts val="600"/>
              </a:spcAft>
              <a:buAutoNum type="arabicParenBoth"/>
            </a:pPr>
            <a:r>
              <a:rPr lang="fr-FR" dirty="0"/>
              <a:t>Une fois que vous aurez présenté le participant, cliquez en bas à droite sur l’icône « retour au schéma ». Vous devriez revenir à cette diapositive et le nom du participant devrait apparaître. </a:t>
            </a:r>
          </a:p>
          <a:p>
            <a:pPr marL="228600" indent="-228600">
              <a:spcAft>
                <a:spcPts val="600"/>
              </a:spcAft>
              <a:buAutoNum type="arabicParenBoth"/>
            </a:pPr>
            <a:r>
              <a:rPr lang="fr-FR" dirty="0"/>
              <a:t>Lorsque que tous les participants ont été découverts, vous pourrez cliquer sur l’icône en bas à droite indiquant : « </a:t>
            </a:r>
            <a:r>
              <a:rPr lang="fr-FR" sz="1600" b="1" dirty="0"/>
              <a:t>Cliquez ici </a:t>
            </a:r>
            <a:r>
              <a:rPr lang="fr-FR" dirty="0"/>
              <a:t>une fois que tous les personnages sont découverts. » Vous devriez arriver à la diapositive « Répartition des rôles ».</a:t>
            </a:r>
            <a:endParaRPr lang="fr-CA" dirty="0"/>
          </a:p>
          <a:p>
            <a:endParaRPr lang="fr-CA" dirty="0"/>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12</a:t>
            </a:fld>
            <a:endParaRPr lang="fr-CA"/>
          </a:p>
        </p:txBody>
      </p:sp>
    </p:spTree>
    <p:extLst>
      <p:ext uri="{BB962C8B-B14F-4D97-AF65-F5344CB8AC3E}">
        <p14:creationId xmlns:p14="http://schemas.microsoft.com/office/powerpoint/2010/main" val="2430849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NOTES AUX ENSEIGNANTS :</a:t>
            </a:r>
          </a:p>
          <a:p>
            <a:endParaRPr lang="fr-FR" dirty="0"/>
          </a:p>
          <a:p>
            <a:r>
              <a:rPr lang="fr-FR" dirty="0"/>
              <a:t>À cette étape, vous devez attribuer un personnage à chaque élève. </a:t>
            </a:r>
          </a:p>
          <a:p>
            <a:r>
              <a:rPr lang="fr-FR" dirty="0"/>
              <a:t>Ensuite, vous leur distribuerez</a:t>
            </a:r>
            <a:r>
              <a:rPr lang="fr-FR" baseline="0" dirty="0"/>
              <a:t> </a:t>
            </a:r>
            <a:r>
              <a:rPr lang="fr-FR" dirty="0"/>
              <a:t>la </a:t>
            </a:r>
            <a:r>
              <a:rPr lang="fr-FR" i="1" dirty="0">
                <a:solidFill>
                  <a:srgbClr val="F6891F"/>
                </a:solidFill>
              </a:rPr>
              <a:t>Mise en situation</a:t>
            </a:r>
            <a:r>
              <a:rPr lang="fr-FR" dirty="0"/>
              <a:t>, leur</a:t>
            </a:r>
            <a:r>
              <a:rPr lang="fr-FR" i="1" dirty="0">
                <a:solidFill>
                  <a:srgbClr val="F6891F"/>
                </a:solidFill>
              </a:rPr>
              <a:t> Fiche-personnage </a:t>
            </a:r>
            <a:r>
              <a:rPr lang="fr-FR" dirty="0"/>
              <a:t>et leurs </a:t>
            </a:r>
            <a:r>
              <a:rPr lang="fr-FR" i="1" dirty="0">
                <a:solidFill>
                  <a:srgbClr val="F6891F"/>
                </a:solidFill>
              </a:rPr>
              <a:t>Exercices pour se préparer</a:t>
            </a:r>
            <a:r>
              <a:rPr lang="fr-FR" i="1" dirty="0"/>
              <a:t>. </a:t>
            </a:r>
          </a:p>
          <a:p>
            <a:r>
              <a:rPr lang="fr-FR" dirty="0"/>
              <a:t>Au besoin, vous pouvez aussi leur distribuer les </a:t>
            </a:r>
            <a:r>
              <a:rPr lang="fr-FR" i="1" dirty="0">
                <a:solidFill>
                  <a:srgbClr val="F6891F"/>
                </a:solidFill>
              </a:rPr>
              <a:t>Activités complémentaires</a:t>
            </a:r>
            <a:r>
              <a:rPr lang="fr-FR" dirty="0"/>
              <a:t>. </a:t>
            </a:r>
            <a:endParaRPr lang="fr-CA" dirty="0"/>
          </a:p>
          <a:p>
            <a:endParaRPr lang="fr-CA" dirty="0"/>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17</a:t>
            </a:fld>
            <a:endParaRPr lang="fr-CA"/>
          </a:p>
        </p:txBody>
      </p:sp>
    </p:spTree>
    <p:extLst>
      <p:ext uri="{BB962C8B-B14F-4D97-AF65-F5344CB8AC3E}">
        <p14:creationId xmlns:p14="http://schemas.microsoft.com/office/powerpoint/2010/main" val="3519358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t>NOTES</a:t>
            </a:r>
            <a:r>
              <a:rPr lang="fr-FR" sz="1200" b="1" baseline="0" dirty="0"/>
              <a:t> AUX ENSEIGNANTS</a:t>
            </a:r>
          </a:p>
          <a:p>
            <a:endParaRPr lang="fr-FR" sz="1200" b="1" dirty="0"/>
          </a:p>
          <a:p>
            <a:r>
              <a:rPr lang="fr-CA" b="1" dirty="0"/>
              <a:t>Exercice 5 : </a:t>
            </a:r>
            <a:r>
              <a:rPr lang="en-US" b="1" dirty="0"/>
              <a:t> </a:t>
            </a:r>
            <a:r>
              <a:rPr lang="fr-CA" b="1" dirty="0"/>
              <a:t>Les règles d’or à suivre lors de la médiation</a:t>
            </a:r>
          </a:p>
          <a:p>
            <a:endParaRPr lang="fr-CA" dirty="0"/>
          </a:p>
          <a:p>
            <a:pPr marL="171450" indent="-171450">
              <a:buFont typeface="Wingdings" panose="05000000000000000000" pitchFamily="2" charset="2"/>
              <a:buChar char="q"/>
            </a:pPr>
            <a:r>
              <a:rPr lang="fr-CA" dirty="0"/>
              <a:t>Définissez 5 règles de fonctionnement pour la séance de médiation. Ces règles sont nécessaires pour assurer une ambiance favorable aux</a:t>
            </a:r>
            <a:r>
              <a:rPr lang="fr-CA" baseline="0" dirty="0"/>
              <a:t> discussions </a:t>
            </a:r>
            <a:r>
              <a:rPr lang="fr-CA" dirty="0"/>
              <a:t>et le respect des participants.</a:t>
            </a:r>
          </a:p>
          <a:p>
            <a:endParaRPr lang="fr-CA" dirty="0"/>
          </a:p>
          <a:p>
            <a:pPr marL="171450" indent="-171450">
              <a:buFont typeface="Wingdings" panose="05000000000000000000" pitchFamily="2" charset="2"/>
              <a:buChar char="q"/>
            </a:pPr>
            <a:r>
              <a:rPr lang="fr-CA" dirty="0"/>
              <a:t>Exemples : </a:t>
            </a:r>
          </a:p>
          <a:p>
            <a:pPr marL="354013" lvl="0" indent="-171450">
              <a:buFont typeface="Arial" panose="020B0604020202020204" pitchFamily="34" charset="0"/>
              <a:buChar char="•"/>
            </a:pPr>
            <a:r>
              <a:rPr lang="fr-CA" dirty="0"/>
              <a:t>Les participants ne doivent pas couper la parole à une autre personne.</a:t>
            </a:r>
          </a:p>
          <a:p>
            <a:pPr marL="354013" lvl="0" indent="-171450">
              <a:buFont typeface="Arial" panose="020B0604020202020204" pitchFamily="34" charset="0"/>
              <a:buChar char="•"/>
            </a:pPr>
            <a:r>
              <a:rPr lang="fr-CA" dirty="0"/>
              <a:t>Les participants doivent discuter calmement et respectueusement.</a:t>
            </a:r>
          </a:p>
          <a:p>
            <a:endParaRPr lang="fr-CA" dirty="0"/>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21</a:t>
            </a:fld>
            <a:endParaRPr lang="fr-CA"/>
          </a:p>
        </p:txBody>
      </p:sp>
    </p:spTree>
    <p:extLst>
      <p:ext uri="{BB962C8B-B14F-4D97-AF65-F5344CB8AC3E}">
        <p14:creationId xmlns:p14="http://schemas.microsoft.com/office/powerpoint/2010/main" val="2418353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22.svg"/><Relationship Id="rId4" Type="http://schemas.openxmlformats.org/officeDocument/2006/relationships/image" Target="../media/image2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hyperlink" Target="https://www.facebook.com/educaloi/?ref=page_internal" TargetMode="External"/><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hyperlink" Target="https://www.youtube.com/c/educaloi/videos" TargetMode="External"/><Relationship Id="rId2" Type="http://schemas.openxmlformats.org/officeDocument/2006/relationships/hyperlink" Target="https://educaloi.qc.ca/" TargetMode="External"/><Relationship Id="rId1" Type="http://schemas.openxmlformats.org/officeDocument/2006/relationships/slideMaster" Target="../slideMasters/slideMaster1.xml"/><Relationship Id="rId6" Type="http://schemas.openxmlformats.org/officeDocument/2006/relationships/image" Target="../media/image28.png"/><Relationship Id="rId11" Type="http://schemas.openxmlformats.org/officeDocument/2006/relationships/hyperlink" Target="https://www.instagram.com/educaloi/?hl=fr-ca" TargetMode="External"/><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svg"/><Relationship Id="rId9" Type="http://schemas.openxmlformats.org/officeDocument/2006/relationships/image" Target="../media/image31.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youtube.com/c/educaloi/videos" TargetMode="External"/><Relationship Id="rId7" Type="http://schemas.openxmlformats.org/officeDocument/2006/relationships/hyperlink" Target="https://www.instagram.com/educaloi/?hl=fr-ca" TargetMode="External"/><Relationship Id="rId2" Type="http://schemas.openxmlformats.org/officeDocument/2006/relationships/hyperlink" Target="https://www.facebook.com/educaloi/?ref=page_internal" TargetMode="External"/><Relationship Id="rId1" Type="http://schemas.openxmlformats.org/officeDocument/2006/relationships/slideMaster" Target="../slideMasters/slideMaster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hyperlink" Target="https://educaloi.qc.ca/" TargetMode="External"/><Relationship Id="rId9" Type="http://schemas.openxmlformats.org/officeDocument/2006/relationships/hyperlink" Target="http://educationjuridique.ca/"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0" name="Espace réservé pour une image  6">
            <a:extLst>
              <a:ext uri="{FF2B5EF4-FFF2-40B4-BE49-F238E27FC236}">
                <a16:creationId xmlns:a16="http://schemas.microsoft.com/office/drawing/2014/main" id="{8BB11DE4-7B1C-5745-875F-4B1CF8BB0E73}"/>
              </a:ext>
            </a:extLst>
          </p:cNvPr>
          <p:cNvSpPr>
            <a:spLocks noGrp="1"/>
          </p:cNvSpPr>
          <p:nvPr>
            <p:ph type="pic" sz="quarter" idx="13" hasCustomPrompt="1"/>
          </p:nvPr>
        </p:nvSpPr>
        <p:spPr>
          <a:xfrm>
            <a:off x="6213764" y="1818409"/>
            <a:ext cx="5978236" cy="5039591"/>
          </a:xfrm>
        </p:spPr>
        <p:txBody>
          <a:bodyPr/>
          <a:lstStyle>
            <a:lvl1pPr>
              <a:defRPr sz="1600"/>
            </a:lvl1pPr>
          </a:lstStyle>
          <a:p>
            <a:r>
              <a:rPr lang="fr-CA" dirty="0"/>
              <a:t>Cliquez sur l’icône au centre de la boîte pour insérer une image</a:t>
            </a:r>
          </a:p>
        </p:txBody>
      </p:sp>
      <p:sp>
        <p:nvSpPr>
          <p:cNvPr id="2" name="Titre 1">
            <a:extLst>
              <a:ext uri="{FF2B5EF4-FFF2-40B4-BE49-F238E27FC236}">
                <a16:creationId xmlns:a16="http://schemas.microsoft.com/office/drawing/2014/main" id="{364707A6-5057-B34A-B28C-0064B6651917}"/>
              </a:ext>
            </a:extLst>
          </p:cNvPr>
          <p:cNvSpPr>
            <a:spLocks noGrp="1"/>
          </p:cNvSpPr>
          <p:nvPr>
            <p:ph type="ctrTitle" hasCustomPrompt="1"/>
          </p:nvPr>
        </p:nvSpPr>
        <p:spPr>
          <a:xfrm>
            <a:off x="882650" y="2469790"/>
            <a:ext cx="5212080" cy="2377440"/>
          </a:xfrm>
        </p:spPr>
        <p:txBody>
          <a:bodyPr lIns="0" tIns="0" rIns="0" bIns="0" anchor="t"/>
          <a:lstStyle>
            <a:lvl1pPr algn="l">
              <a:defRPr sz="6000" b="1"/>
            </a:lvl1pPr>
          </a:lstStyle>
          <a:p>
            <a:r>
              <a:rPr lang="fr-CA" dirty="0"/>
              <a:t>Cliquez pour insérer le titre</a:t>
            </a:r>
          </a:p>
        </p:txBody>
      </p:sp>
      <p:sp>
        <p:nvSpPr>
          <p:cNvPr id="3" name="Sous-titre 2">
            <a:extLst>
              <a:ext uri="{FF2B5EF4-FFF2-40B4-BE49-F238E27FC236}">
                <a16:creationId xmlns:a16="http://schemas.microsoft.com/office/drawing/2014/main" id="{58C64A91-32F2-D14C-83A1-9E02AA1DFD21}"/>
              </a:ext>
            </a:extLst>
          </p:cNvPr>
          <p:cNvSpPr>
            <a:spLocks noGrp="1"/>
          </p:cNvSpPr>
          <p:nvPr>
            <p:ph type="subTitle" idx="1" hasCustomPrompt="1"/>
          </p:nvPr>
        </p:nvSpPr>
        <p:spPr>
          <a:xfrm>
            <a:off x="882650" y="5105328"/>
            <a:ext cx="5212080" cy="1188720"/>
          </a:xfrm>
        </p:spPr>
        <p:txBody>
          <a:bodyPr lIns="0" tIns="0" rIns="0" bIns="0">
            <a:noAutofit/>
          </a:bodyPr>
          <a:lstStyle>
            <a:lvl1pPr marL="0" indent="0" algn="l">
              <a:lnSpc>
                <a:spcPct val="100000"/>
              </a:lnSpc>
              <a:spcBef>
                <a:spcPts val="0"/>
              </a:spcBef>
              <a:buNone/>
              <a:tabLst/>
              <a:defRPr sz="2000" b="0">
                <a:solidFill>
                  <a:schemeClr val="tx1"/>
                </a:solidFill>
              </a:defRPr>
            </a:lvl1pPr>
            <a:lvl2pPr marL="0" indent="0" algn="l">
              <a:lnSpc>
                <a:spcPct val="100000"/>
              </a:lnSpc>
              <a:spcBef>
                <a:spcPts val="0"/>
              </a:spcBef>
              <a:buNone/>
              <a:tabLst/>
              <a:defRPr sz="2000" b="0">
                <a:solidFill>
                  <a:schemeClr val="tx1"/>
                </a:solidFill>
              </a:defRPr>
            </a:lvl2pPr>
            <a:lvl3pPr marL="0" indent="0" algn="l">
              <a:lnSpc>
                <a:spcPct val="100000"/>
              </a:lnSpc>
              <a:spcBef>
                <a:spcPts val="0"/>
              </a:spcBef>
              <a:buNone/>
              <a:tabLst/>
              <a:defRPr sz="2000" b="0">
                <a:solidFill>
                  <a:schemeClr val="tx1"/>
                </a:solidFill>
              </a:defRPr>
            </a:lvl3pPr>
            <a:lvl4pPr marL="0" indent="0" algn="l">
              <a:lnSpc>
                <a:spcPct val="100000"/>
              </a:lnSpc>
              <a:spcBef>
                <a:spcPts val="0"/>
              </a:spcBef>
              <a:buNone/>
              <a:tabLst/>
              <a:defRPr sz="2000" b="0">
                <a:solidFill>
                  <a:schemeClr val="tx1"/>
                </a:solidFill>
              </a:defRPr>
            </a:lvl4pPr>
            <a:lvl5pPr marL="0" indent="0" algn="l">
              <a:lnSpc>
                <a:spcPct val="100000"/>
              </a:lnSpc>
              <a:spcBef>
                <a:spcPts val="0"/>
              </a:spcBef>
              <a:buNone/>
              <a:tabLst/>
              <a:defRPr sz="2000" b="0">
                <a:solidFill>
                  <a:schemeClr val="tx1"/>
                </a:solidFill>
              </a:defRPr>
            </a:lvl5pPr>
            <a:lvl6pPr marL="0" indent="0" algn="l">
              <a:lnSpc>
                <a:spcPct val="100000"/>
              </a:lnSpc>
              <a:spcBef>
                <a:spcPts val="0"/>
              </a:spcBef>
              <a:buNone/>
              <a:tabLst/>
              <a:defRPr sz="2000" b="0">
                <a:solidFill>
                  <a:schemeClr val="tx1"/>
                </a:solidFill>
              </a:defRPr>
            </a:lvl6pPr>
            <a:lvl7pPr marL="0" indent="0" algn="l">
              <a:lnSpc>
                <a:spcPct val="100000"/>
              </a:lnSpc>
              <a:spcBef>
                <a:spcPts val="0"/>
              </a:spcBef>
              <a:buNone/>
              <a:tabLst/>
              <a:defRPr sz="2000" b="0">
                <a:solidFill>
                  <a:schemeClr val="tx1"/>
                </a:solidFill>
              </a:defRPr>
            </a:lvl7pPr>
            <a:lvl8pPr marL="0" indent="0" algn="l">
              <a:lnSpc>
                <a:spcPct val="100000"/>
              </a:lnSpc>
              <a:spcBef>
                <a:spcPts val="0"/>
              </a:spcBef>
              <a:buNone/>
              <a:tabLst/>
              <a:defRPr sz="2000" b="0">
                <a:solidFill>
                  <a:schemeClr val="tx1"/>
                </a:solidFill>
              </a:defRPr>
            </a:lvl8pPr>
            <a:lvl9pPr marL="0" indent="0" algn="l">
              <a:lnSpc>
                <a:spcPct val="100000"/>
              </a:lnSpc>
              <a:spcBef>
                <a:spcPts val="0"/>
              </a:spcBef>
              <a:buNone/>
              <a:tabLst/>
              <a:defRPr sz="2000" b="0">
                <a:solidFill>
                  <a:schemeClr val="tx1"/>
                </a:solidFill>
              </a:defRPr>
            </a:lvl9pPr>
          </a:lstStyle>
          <a:p>
            <a:pPr lvl="0"/>
            <a:r>
              <a:rPr lang="fr-CA" dirty="0"/>
              <a:t>Cliquez pour insérer le sous-titre ou la date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pic>
        <p:nvPicPr>
          <p:cNvPr id="13" name="Image 12">
            <a:extLst>
              <a:ext uri="{FF2B5EF4-FFF2-40B4-BE49-F238E27FC236}">
                <a16:creationId xmlns:a16="http://schemas.microsoft.com/office/drawing/2014/main" id="{8C123502-005E-8440-BFE0-D1A1E88F1163}"/>
              </a:ext>
            </a:extLst>
          </p:cNvPr>
          <p:cNvPicPr>
            <a:picLocks noChangeAspect="1"/>
          </p:cNvPicPr>
          <p:nvPr userDrawn="1"/>
        </p:nvPicPr>
        <p:blipFill>
          <a:blip r:embed="rId2"/>
          <a:stretch>
            <a:fillRect/>
          </a:stretch>
        </p:blipFill>
        <p:spPr>
          <a:xfrm>
            <a:off x="882649" y="904567"/>
            <a:ext cx="2685225" cy="648930"/>
          </a:xfrm>
          <a:prstGeom prst="rect">
            <a:avLst/>
          </a:prstGeom>
        </p:spPr>
      </p:pic>
    </p:spTree>
    <p:extLst>
      <p:ext uri="{BB962C8B-B14F-4D97-AF65-F5344CB8AC3E}">
        <p14:creationId xmlns:p14="http://schemas.microsoft.com/office/powerpoint/2010/main" val="209341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iz - question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2" name="Espace réservé du texte 7">
            <a:extLst>
              <a:ext uri="{FF2B5EF4-FFF2-40B4-BE49-F238E27FC236}">
                <a16:creationId xmlns:a16="http://schemas.microsoft.com/office/drawing/2014/main" id="{7D2C9C14-1D2E-474A-8CD7-AB4EF3B43A15}"/>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131275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iz - réponse lettre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tx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cap="all" baseline="0">
                <a:solidFill>
                  <a:schemeClr val="bg1"/>
                </a:solidFill>
              </a:defRPr>
            </a:lvl1pPr>
            <a:lvl2pPr marL="0" indent="0" algn="ctr">
              <a:lnSpc>
                <a:spcPct val="100000"/>
              </a:lnSpc>
              <a:spcBef>
                <a:spcPts val="0"/>
              </a:spcBef>
              <a:buNone/>
              <a:tabLst/>
              <a:defRPr sz="13800" b="1" cap="all" baseline="0">
                <a:solidFill>
                  <a:schemeClr val="bg1"/>
                </a:solidFill>
              </a:defRPr>
            </a:lvl2pPr>
            <a:lvl3pPr marL="0" indent="0" algn="ctr">
              <a:lnSpc>
                <a:spcPct val="100000"/>
              </a:lnSpc>
              <a:spcBef>
                <a:spcPts val="0"/>
              </a:spcBef>
              <a:buNone/>
              <a:tabLst/>
              <a:defRPr sz="13800" b="1" cap="all" baseline="0">
                <a:solidFill>
                  <a:schemeClr val="bg1"/>
                </a:solidFill>
              </a:defRPr>
            </a:lvl3pPr>
            <a:lvl4pPr marL="0" indent="0" algn="ctr">
              <a:lnSpc>
                <a:spcPct val="100000"/>
              </a:lnSpc>
              <a:spcBef>
                <a:spcPts val="0"/>
              </a:spcBef>
              <a:buNone/>
              <a:tabLst/>
              <a:defRPr sz="13800" b="1" cap="all" baseline="0">
                <a:solidFill>
                  <a:schemeClr val="bg1"/>
                </a:solidFill>
              </a:defRPr>
            </a:lvl4pPr>
            <a:lvl5pPr marL="0" indent="0" algn="ctr">
              <a:lnSpc>
                <a:spcPct val="100000"/>
              </a:lnSpc>
              <a:spcBef>
                <a:spcPts val="0"/>
              </a:spcBef>
              <a:buFont typeface="Arial" panose="020B0604020202020204" pitchFamily="34" charset="0"/>
              <a:buNone/>
              <a:tabLst/>
              <a:defRPr sz="13800" b="1" cap="all" baseline="0">
                <a:solidFill>
                  <a:schemeClr val="bg1"/>
                </a:solidFill>
              </a:defRPr>
            </a:lvl5pPr>
            <a:lvl6pPr marL="0" indent="0" algn="ctr">
              <a:lnSpc>
                <a:spcPct val="100000"/>
              </a:lnSpc>
              <a:spcBef>
                <a:spcPts val="0"/>
              </a:spcBef>
              <a:buFont typeface="Arial" panose="020B0604020202020204" pitchFamily="34" charset="0"/>
              <a:buNone/>
              <a:tabLst/>
              <a:defRPr sz="13800" b="1" cap="all" baseline="0">
                <a:solidFill>
                  <a:schemeClr val="bg1"/>
                </a:solidFill>
              </a:defRPr>
            </a:lvl6pPr>
            <a:lvl7pPr marL="0" indent="0" algn="ctr">
              <a:lnSpc>
                <a:spcPct val="100000"/>
              </a:lnSpc>
              <a:spcBef>
                <a:spcPts val="0"/>
              </a:spcBef>
              <a:buFont typeface="Arial" panose="020B0604020202020204" pitchFamily="34" charset="0"/>
              <a:buNone/>
              <a:tabLst/>
              <a:defRPr sz="13800" b="1" cap="all" baseline="0">
                <a:solidFill>
                  <a:schemeClr val="bg1"/>
                </a:solidFill>
              </a:defRPr>
            </a:lvl7pPr>
            <a:lvl8pPr marL="0" indent="0" algn="ctr">
              <a:lnSpc>
                <a:spcPct val="100000"/>
              </a:lnSpc>
              <a:spcBef>
                <a:spcPts val="0"/>
              </a:spcBef>
              <a:buFont typeface="Arial" panose="020B0604020202020204" pitchFamily="34" charset="0"/>
              <a:buNone/>
              <a:tabLst/>
              <a:defRPr sz="13800" b="1" cap="all" baseline="0">
                <a:solidFill>
                  <a:schemeClr val="bg1"/>
                </a:solidFill>
              </a:defRPr>
            </a:lvl8pPr>
            <a:lvl9pPr marL="0" indent="0" algn="ctr">
              <a:lnSpc>
                <a:spcPct val="100000"/>
              </a:lnSpc>
              <a:spcBef>
                <a:spcPts val="0"/>
              </a:spcBef>
              <a:buFont typeface="Arial" panose="020B0604020202020204" pitchFamily="34" charset="0"/>
              <a:buNone/>
              <a:tabLst/>
              <a:defRPr sz="13800" b="1" cap="all" baseline="0">
                <a:solidFill>
                  <a:schemeClr val="bg1"/>
                </a:solidFill>
              </a:defRPr>
            </a:lvl9pPr>
          </a:lstStyle>
          <a:p>
            <a:pPr lvl="0"/>
            <a:r>
              <a:rPr lang="fr-CA" dirty="0"/>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3" name="Espace réservé du texte 7">
            <a:extLst>
              <a:ext uri="{FF2B5EF4-FFF2-40B4-BE49-F238E27FC236}">
                <a16:creationId xmlns:a16="http://schemas.microsoft.com/office/drawing/2014/main" id="{F67251FC-5D44-2B45-8825-2E3752AFEB9B}"/>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244095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iz - réponse mot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tx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bg1"/>
                </a:solidFill>
              </a:defRPr>
            </a:lvl1pPr>
            <a:lvl2pPr marL="0" indent="0" algn="ctr">
              <a:lnSpc>
                <a:spcPct val="100000"/>
              </a:lnSpc>
              <a:spcBef>
                <a:spcPts val="0"/>
              </a:spcBef>
              <a:buNone/>
              <a:tabLst/>
              <a:defRPr sz="5400" b="1" cap="all" baseline="0">
                <a:solidFill>
                  <a:schemeClr val="bg1"/>
                </a:solidFill>
              </a:defRPr>
            </a:lvl2pPr>
            <a:lvl3pPr marL="0" indent="0" algn="ctr">
              <a:lnSpc>
                <a:spcPct val="100000"/>
              </a:lnSpc>
              <a:spcBef>
                <a:spcPts val="0"/>
              </a:spcBef>
              <a:buNone/>
              <a:tabLst/>
              <a:defRPr sz="5400" b="1" cap="all" baseline="0">
                <a:solidFill>
                  <a:schemeClr val="bg1"/>
                </a:solidFill>
              </a:defRPr>
            </a:lvl3pPr>
            <a:lvl4pPr marL="0" indent="0" algn="ctr">
              <a:lnSpc>
                <a:spcPct val="100000"/>
              </a:lnSpc>
              <a:spcBef>
                <a:spcPts val="0"/>
              </a:spcBef>
              <a:buNone/>
              <a:tabLst/>
              <a:defRPr sz="5400" b="1" cap="all" baseline="0">
                <a:solidFill>
                  <a:schemeClr val="bg1"/>
                </a:solidFill>
              </a:defRPr>
            </a:lvl4pPr>
            <a:lvl5pPr marL="0" indent="0" algn="ctr">
              <a:lnSpc>
                <a:spcPct val="100000"/>
              </a:lnSpc>
              <a:spcBef>
                <a:spcPts val="0"/>
              </a:spcBef>
              <a:buFont typeface="Arial" panose="020B0604020202020204" pitchFamily="34" charset="0"/>
              <a:buNone/>
              <a:tabLst/>
              <a:defRPr sz="5400" b="1" cap="all" baseline="0">
                <a:solidFill>
                  <a:schemeClr val="bg1"/>
                </a:solidFill>
              </a:defRPr>
            </a:lvl5pPr>
            <a:lvl6pPr marL="0" indent="0" algn="ctr">
              <a:lnSpc>
                <a:spcPct val="100000"/>
              </a:lnSpc>
              <a:spcBef>
                <a:spcPts val="0"/>
              </a:spcBef>
              <a:buFont typeface="Arial" panose="020B0604020202020204" pitchFamily="34" charset="0"/>
              <a:buNone/>
              <a:tabLst/>
              <a:defRPr sz="5400" b="1" cap="all" baseline="0">
                <a:solidFill>
                  <a:schemeClr val="bg1"/>
                </a:solidFill>
              </a:defRPr>
            </a:lvl6pPr>
            <a:lvl7pPr marL="0" indent="0" algn="ctr">
              <a:lnSpc>
                <a:spcPct val="100000"/>
              </a:lnSpc>
              <a:spcBef>
                <a:spcPts val="0"/>
              </a:spcBef>
              <a:buFont typeface="Arial" panose="020B0604020202020204" pitchFamily="34" charset="0"/>
              <a:buNone/>
              <a:tabLst/>
              <a:defRPr sz="5400" b="1" cap="all" baseline="0">
                <a:solidFill>
                  <a:schemeClr val="bg1"/>
                </a:solidFill>
              </a:defRPr>
            </a:lvl7pPr>
            <a:lvl8pPr marL="0" indent="0" algn="ctr">
              <a:lnSpc>
                <a:spcPct val="100000"/>
              </a:lnSpc>
              <a:spcBef>
                <a:spcPts val="0"/>
              </a:spcBef>
              <a:buFont typeface="Arial" panose="020B0604020202020204" pitchFamily="34" charset="0"/>
              <a:buNone/>
              <a:tabLst/>
              <a:defRPr sz="5400" b="1" cap="all" baseline="0">
                <a:solidFill>
                  <a:schemeClr val="bg1"/>
                </a:solidFill>
              </a:defRPr>
            </a:lvl8pPr>
            <a:lvl9pPr marL="0" indent="0" algn="ctr">
              <a:lnSpc>
                <a:spcPct val="100000"/>
              </a:lnSpc>
              <a:spcBef>
                <a:spcPts val="0"/>
              </a:spcBef>
              <a:buFont typeface="Arial" panose="020B0604020202020204" pitchFamily="34" charset="0"/>
              <a:buNone/>
              <a:tabLst/>
              <a:defRPr sz="5400" b="1" cap="all" baseline="0">
                <a:solidFill>
                  <a:schemeClr val="bg1"/>
                </a:solidFill>
              </a:defRPr>
            </a:lvl9pPr>
          </a:lstStyle>
          <a:p>
            <a:pPr lvl="0"/>
            <a:r>
              <a:rPr lang="fr-CA" dirty="0"/>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3" name="Espace réservé du texte 7">
            <a:extLst>
              <a:ext uri="{FF2B5EF4-FFF2-40B4-BE49-F238E27FC236}">
                <a16:creationId xmlns:a16="http://schemas.microsoft.com/office/drawing/2014/main" id="{1F966F6A-2654-544A-99CC-79734BEBD9B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107673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éparateur de section / anthracite">
    <p:bg>
      <p:bgPr>
        <a:solidFill>
          <a:schemeClr val="accent2"/>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bg1"/>
                </a:solidFill>
              </a:defRPr>
            </a:lvl1pPr>
            <a:lvl2pPr marL="0" indent="0">
              <a:buNone/>
              <a:defRPr sz="2400" b="1">
                <a:solidFill>
                  <a:schemeClr val="bg1"/>
                </a:solidFill>
              </a:defRPr>
            </a:lvl2pPr>
            <a:lvl3pPr marL="0" indent="0">
              <a:buNone/>
              <a:defRPr sz="2400" b="0">
                <a:solidFill>
                  <a:schemeClr val="bg1"/>
                </a:solidFill>
              </a:defRPr>
            </a:lvl3pPr>
            <a:lvl4pPr marL="0" indent="0">
              <a:buNone/>
              <a:defRPr sz="2400" b="0">
                <a:solidFill>
                  <a:schemeClr val="bg1"/>
                </a:solidFill>
              </a:defRPr>
            </a:lvl4pPr>
            <a:lvl5pPr marL="0" indent="0">
              <a:buNone/>
              <a:defRPr sz="2400" b="0">
                <a:solidFill>
                  <a:schemeClr val="bg1"/>
                </a:solidFill>
              </a:defRPr>
            </a:lvl5pPr>
            <a:lvl6pPr marL="0" indent="0">
              <a:buNone/>
              <a:tabLst/>
              <a:defRPr sz="2400" b="0">
                <a:solidFill>
                  <a:schemeClr val="bg1"/>
                </a:solidFill>
              </a:defRPr>
            </a:lvl6pPr>
            <a:lvl7pPr marL="0" indent="0">
              <a:buNone/>
              <a:tabLst/>
              <a:defRPr sz="2400" b="0">
                <a:solidFill>
                  <a:schemeClr val="bg1"/>
                </a:solidFill>
              </a:defRPr>
            </a:lvl7pPr>
            <a:lvl8pPr marL="0" indent="0">
              <a:buNone/>
              <a:tabLst/>
              <a:defRPr sz="2400" b="0">
                <a:solidFill>
                  <a:schemeClr val="bg1"/>
                </a:solidFill>
              </a:defRPr>
            </a:lvl8pPr>
            <a:lvl9pPr marL="0" indent="0">
              <a:buNone/>
              <a:tabLst/>
              <a:defRPr sz="2400" b="0">
                <a:solidFill>
                  <a:schemeClr val="bg1"/>
                </a:solidFill>
              </a:defRPr>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dirty="0"/>
              <a:t>Cliquez sur l’icône au centre de la boîte pour insérer une image</a:t>
            </a:r>
          </a:p>
        </p:txBody>
      </p:sp>
      <p:pic>
        <p:nvPicPr>
          <p:cNvPr id="4" name="Graphique 3">
            <a:extLst>
              <a:ext uri="{FF2B5EF4-FFF2-40B4-BE49-F238E27FC236}">
                <a16:creationId xmlns:a16="http://schemas.microsoft.com/office/drawing/2014/main" id="{3773A9A5-1F9B-7641-872E-5DC27922428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pic>
        <p:nvPicPr>
          <p:cNvPr id="5" name="Graphique 4">
            <a:extLst>
              <a:ext uri="{FF2B5EF4-FFF2-40B4-BE49-F238E27FC236}">
                <a16:creationId xmlns:a16="http://schemas.microsoft.com/office/drawing/2014/main" id="{1B4919AE-C47E-EE43-8CF7-A7E4B867C7C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451" t="10266"/>
          <a:stretch/>
        </p:blipFill>
        <p:spPr>
          <a:xfrm flipH="1">
            <a:off x="10151991" y="331304"/>
            <a:ext cx="2053261" cy="2345635"/>
          </a:xfrm>
          <a:prstGeom prst="rect">
            <a:avLst/>
          </a:prstGeom>
        </p:spPr>
      </p:pic>
      <p:pic>
        <p:nvPicPr>
          <p:cNvPr id="9" name="Graphique 8">
            <a:extLst>
              <a:ext uri="{FF2B5EF4-FFF2-40B4-BE49-F238E27FC236}">
                <a16:creationId xmlns:a16="http://schemas.microsoft.com/office/drawing/2014/main" id="{2768AE2C-F429-C541-93EB-5CC7D84891B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9844120" y="4828172"/>
            <a:ext cx="2228610" cy="2228610"/>
          </a:xfrm>
          <a:prstGeom prst="rect">
            <a:avLst/>
          </a:prstGeom>
        </p:spPr>
      </p:pic>
    </p:spTree>
    <p:extLst>
      <p:ext uri="{BB962C8B-B14F-4D97-AF65-F5344CB8AC3E}">
        <p14:creationId xmlns:p14="http://schemas.microsoft.com/office/powerpoint/2010/main" val="136787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iz - question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2" name="Espace réservé du texte 7">
            <a:extLst>
              <a:ext uri="{FF2B5EF4-FFF2-40B4-BE49-F238E27FC236}">
                <a16:creationId xmlns:a16="http://schemas.microsoft.com/office/drawing/2014/main" id="{7D2C9C14-1D2E-474A-8CD7-AB4EF3B43A15}"/>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421525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 réponse lettre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cap="all" baseline="0">
                <a:solidFill>
                  <a:schemeClr val="bg1"/>
                </a:solidFill>
              </a:defRPr>
            </a:lvl1pPr>
            <a:lvl2pPr marL="0" indent="0" algn="ctr">
              <a:lnSpc>
                <a:spcPct val="100000"/>
              </a:lnSpc>
              <a:spcBef>
                <a:spcPts val="0"/>
              </a:spcBef>
              <a:buNone/>
              <a:tabLst/>
              <a:defRPr sz="13800" b="1" cap="all" baseline="0">
                <a:solidFill>
                  <a:schemeClr val="bg1"/>
                </a:solidFill>
              </a:defRPr>
            </a:lvl2pPr>
            <a:lvl3pPr marL="0" indent="0" algn="ctr">
              <a:lnSpc>
                <a:spcPct val="100000"/>
              </a:lnSpc>
              <a:spcBef>
                <a:spcPts val="0"/>
              </a:spcBef>
              <a:buNone/>
              <a:tabLst/>
              <a:defRPr sz="13800" b="1" cap="all" baseline="0">
                <a:solidFill>
                  <a:schemeClr val="bg1"/>
                </a:solidFill>
              </a:defRPr>
            </a:lvl3pPr>
            <a:lvl4pPr marL="0" indent="0" algn="ctr">
              <a:lnSpc>
                <a:spcPct val="100000"/>
              </a:lnSpc>
              <a:spcBef>
                <a:spcPts val="0"/>
              </a:spcBef>
              <a:buNone/>
              <a:tabLst/>
              <a:defRPr sz="13800" b="1" cap="all" baseline="0">
                <a:solidFill>
                  <a:schemeClr val="bg1"/>
                </a:solidFill>
              </a:defRPr>
            </a:lvl4pPr>
            <a:lvl5pPr marL="0" indent="0" algn="ctr">
              <a:lnSpc>
                <a:spcPct val="100000"/>
              </a:lnSpc>
              <a:spcBef>
                <a:spcPts val="0"/>
              </a:spcBef>
              <a:buFont typeface="Arial" panose="020B0604020202020204" pitchFamily="34" charset="0"/>
              <a:buNone/>
              <a:tabLst/>
              <a:defRPr sz="13800" b="1" cap="all" baseline="0">
                <a:solidFill>
                  <a:schemeClr val="bg1"/>
                </a:solidFill>
              </a:defRPr>
            </a:lvl5pPr>
            <a:lvl6pPr marL="0" indent="0" algn="ctr">
              <a:lnSpc>
                <a:spcPct val="100000"/>
              </a:lnSpc>
              <a:spcBef>
                <a:spcPts val="0"/>
              </a:spcBef>
              <a:buFont typeface="Arial" panose="020B0604020202020204" pitchFamily="34" charset="0"/>
              <a:buNone/>
              <a:tabLst/>
              <a:defRPr sz="13800" b="1" cap="all" baseline="0">
                <a:solidFill>
                  <a:schemeClr val="bg1"/>
                </a:solidFill>
              </a:defRPr>
            </a:lvl6pPr>
            <a:lvl7pPr marL="0" indent="0" algn="ctr">
              <a:lnSpc>
                <a:spcPct val="100000"/>
              </a:lnSpc>
              <a:spcBef>
                <a:spcPts val="0"/>
              </a:spcBef>
              <a:buFont typeface="Arial" panose="020B0604020202020204" pitchFamily="34" charset="0"/>
              <a:buNone/>
              <a:tabLst/>
              <a:defRPr sz="13800" b="1" cap="all" baseline="0">
                <a:solidFill>
                  <a:schemeClr val="bg1"/>
                </a:solidFill>
              </a:defRPr>
            </a:lvl7pPr>
            <a:lvl8pPr marL="0" indent="0" algn="ctr">
              <a:lnSpc>
                <a:spcPct val="100000"/>
              </a:lnSpc>
              <a:spcBef>
                <a:spcPts val="0"/>
              </a:spcBef>
              <a:buFont typeface="Arial" panose="020B0604020202020204" pitchFamily="34" charset="0"/>
              <a:buNone/>
              <a:tabLst/>
              <a:defRPr sz="13800" b="1" cap="all" baseline="0">
                <a:solidFill>
                  <a:schemeClr val="bg1"/>
                </a:solidFill>
              </a:defRPr>
            </a:lvl8pPr>
            <a:lvl9pPr marL="0" indent="0" algn="ctr">
              <a:lnSpc>
                <a:spcPct val="100000"/>
              </a:lnSpc>
              <a:spcBef>
                <a:spcPts val="0"/>
              </a:spcBef>
              <a:buFont typeface="Arial" panose="020B0604020202020204" pitchFamily="34" charset="0"/>
              <a:buNone/>
              <a:tabLst/>
              <a:defRPr sz="13800" b="1" cap="all" baseline="0">
                <a:solidFill>
                  <a:schemeClr val="bg1"/>
                </a:solidFill>
              </a:defRPr>
            </a:lvl9pPr>
          </a:lstStyle>
          <a:p>
            <a:pPr lvl="0"/>
            <a:r>
              <a:rPr lang="fr-CA" dirty="0"/>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3" name="Espace réservé du texte 7">
            <a:extLst>
              <a:ext uri="{FF2B5EF4-FFF2-40B4-BE49-F238E27FC236}">
                <a16:creationId xmlns:a16="http://schemas.microsoft.com/office/drawing/2014/main" id="{F67251FC-5D44-2B45-8825-2E3752AFEB9B}"/>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51365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iz - réponse mot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bg1"/>
                </a:solidFill>
              </a:defRPr>
            </a:lvl1pPr>
            <a:lvl2pPr marL="0" indent="0" algn="ctr">
              <a:lnSpc>
                <a:spcPct val="100000"/>
              </a:lnSpc>
              <a:spcBef>
                <a:spcPts val="0"/>
              </a:spcBef>
              <a:buNone/>
              <a:tabLst/>
              <a:defRPr sz="5400" b="1" cap="all" baseline="0">
                <a:solidFill>
                  <a:schemeClr val="bg1"/>
                </a:solidFill>
              </a:defRPr>
            </a:lvl2pPr>
            <a:lvl3pPr marL="0" indent="0" algn="ctr">
              <a:lnSpc>
                <a:spcPct val="100000"/>
              </a:lnSpc>
              <a:spcBef>
                <a:spcPts val="0"/>
              </a:spcBef>
              <a:buNone/>
              <a:tabLst/>
              <a:defRPr sz="5400" b="1" cap="all" baseline="0">
                <a:solidFill>
                  <a:schemeClr val="bg1"/>
                </a:solidFill>
              </a:defRPr>
            </a:lvl3pPr>
            <a:lvl4pPr marL="0" indent="0" algn="ctr">
              <a:lnSpc>
                <a:spcPct val="100000"/>
              </a:lnSpc>
              <a:spcBef>
                <a:spcPts val="0"/>
              </a:spcBef>
              <a:buNone/>
              <a:tabLst/>
              <a:defRPr sz="5400" b="1" cap="all" baseline="0">
                <a:solidFill>
                  <a:schemeClr val="bg1"/>
                </a:solidFill>
              </a:defRPr>
            </a:lvl4pPr>
            <a:lvl5pPr marL="0" indent="0" algn="ctr">
              <a:lnSpc>
                <a:spcPct val="100000"/>
              </a:lnSpc>
              <a:spcBef>
                <a:spcPts val="0"/>
              </a:spcBef>
              <a:buFont typeface="Arial" panose="020B0604020202020204" pitchFamily="34" charset="0"/>
              <a:buNone/>
              <a:tabLst/>
              <a:defRPr sz="5400" b="1" cap="all" baseline="0">
                <a:solidFill>
                  <a:schemeClr val="bg1"/>
                </a:solidFill>
              </a:defRPr>
            </a:lvl5pPr>
            <a:lvl6pPr marL="0" indent="0" algn="ctr">
              <a:lnSpc>
                <a:spcPct val="100000"/>
              </a:lnSpc>
              <a:spcBef>
                <a:spcPts val="0"/>
              </a:spcBef>
              <a:buFont typeface="Arial" panose="020B0604020202020204" pitchFamily="34" charset="0"/>
              <a:buNone/>
              <a:tabLst/>
              <a:defRPr sz="5400" b="1" cap="all" baseline="0">
                <a:solidFill>
                  <a:schemeClr val="bg1"/>
                </a:solidFill>
              </a:defRPr>
            </a:lvl6pPr>
            <a:lvl7pPr marL="0" indent="0" algn="ctr">
              <a:lnSpc>
                <a:spcPct val="100000"/>
              </a:lnSpc>
              <a:spcBef>
                <a:spcPts val="0"/>
              </a:spcBef>
              <a:buFont typeface="Arial" panose="020B0604020202020204" pitchFamily="34" charset="0"/>
              <a:buNone/>
              <a:tabLst/>
              <a:defRPr sz="5400" b="1" cap="all" baseline="0">
                <a:solidFill>
                  <a:schemeClr val="bg1"/>
                </a:solidFill>
              </a:defRPr>
            </a:lvl7pPr>
            <a:lvl8pPr marL="0" indent="0" algn="ctr">
              <a:lnSpc>
                <a:spcPct val="100000"/>
              </a:lnSpc>
              <a:spcBef>
                <a:spcPts val="0"/>
              </a:spcBef>
              <a:buFont typeface="Arial" panose="020B0604020202020204" pitchFamily="34" charset="0"/>
              <a:buNone/>
              <a:tabLst/>
              <a:defRPr sz="5400" b="1" cap="all" baseline="0">
                <a:solidFill>
                  <a:schemeClr val="bg1"/>
                </a:solidFill>
              </a:defRPr>
            </a:lvl8pPr>
            <a:lvl9pPr marL="0" indent="0" algn="ctr">
              <a:lnSpc>
                <a:spcPct val="100000"/>
              </a:lnSpc>
              <a:spcBef>
                <a:spcPts val="0"/>
              </a:spcBef>
              <a:buFont typeface="Arial" panose="020B0604020202020204" pitchFamily="34" charset="0"/>
              <a:buNone/>
              <a:tabLst/>
              <a:defRPr sz="5400" b="1" cap="all" baseline="0">
                <a:solidFill>
                  <a:schemeClr val="bg1"/>
                </a:solidFill>
              </a:defRPr>
            </a:lvl9pPr>
          </a:lstStyle>
          <a:p>
            <a:pPr lvl="0"/>
            <a:r>
              <a:rPr lang="fr-CA" dirty="0"/>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3" name="Espace réservé du texte 7">
            <a:extLst>
              <a:ext uri="{FF2B5EF4-FFF2-40B4-BE49-F238E27FC236}">
                <a16:creationId xmlns:a16="http://schemas.microsoft.com/office/drawing/2014/main" id="{1F966F6A-2654-544A-99CC-79734BEBD9B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223996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éparateur de section / orange">
    <p:bg>
      <p:bgPr>
        <a:solidFill>
          <a:schemeClr val="accent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bg1"/>
                </a:solidFill>
              </a:defRPr>
            </a:lvl1pPr>
            <a:lvl2pPr marL="0" indent="0">
              <a:buNone/>
              <a:defRPr sz="2400" b="1">
                <a:solidFill>
                  <a:schemeClr val="tx2"/>
                </a:solidFill>
              </a:defRPr>
            </a:lvl2pPr>
            <a:lvl3pPr marL="0" indent="0">
              <a:buNone/>
              <a:defRPr sz="2400" b="0">
                <a:solidFill>
                  <a:schemeClr val="tx2"/>
                </a:solidFill>
              </a:defRPr>
            </a:lvl3pPr>
            <a:lvl4pPr marL="0" indent="0">
              <a:buNone/>
              <a:defRPr sz="2400" b="0">
                <a:solidFill>
                  <a:schemeClr val="tx2"/>
                </a:solidFill>
              </a:defRPr>
            </a:lvl4pPr>
            <a:lvl5pPr marL="0" indent="0">
              <a:buNone/>
              <a:defRPr sz="2400" b="0">
                <a:solidFill>
                  <a:schemeClr val="tx2"/>
                </a:solidFill>
              </a:defRPr>
            </a:lvl5pPr>
            <a:lvl6pPr marL="0" indent="0">
              <a:buNone/>
              <a:tabLst/>
              <a:defRPr sz="2400" b="0">
                <a:solidFill>
                  <a:schemeClr val="tx2"/>
                </a:solidFill>
              </a:defRPr>
            </a:lvl6pPr>
            <a:lvl7pPr marL="0" indent="0">
              <a:buNone/>
              <a:tabLst/>
              <a:defRPr sz="2400" b="0">
                <a:solidFill>
                  <a:schemeClr val="tx2"/>
                </a:solidFill>
              </a:defRPr>
            </a:lvl7pPr>
            <a:lvl8pPr marL="0" indent="0">
              <a:buNone/>
              <a:tabLst/>
              <a:defRPr sz="2400" b="0">
                <a:solidFill>
                  <a:schemeClr val="tx2"/>
                </a:solidFill>
              </a:defRPr>
            </a:lvl8pPr>
            <a:lvl9pPr marL="0" indent="0">
              <a:buNone/>
              <a:tabLst/>
              <a:defRPr sz="2400" b="0">
                <a:solidFill>
                  <a:schemeClr val="tx2"/>
                </a:solidFill>
              </a:defRPr>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pic>
        <p:nvPicPr>
          <p:cNvPr id="4" name="Graphique 3">
            <a:extLst>
              <a:ext uri="{FF2B5EF4-FFF2-40B4-BE49-F238E27FC236}">
                <a16:creationId xmlns:a16="http://schemas.microsoft.com/office/drawing/2014/main" id="{FBC07757-77C5-524C-B910-557C8E959EE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6200000" flipH="1" flipV="1">
            <a:off x="9848146" y="3511825"/>
            <a:ext cx="2912883" cy="1783237"/>
          </a:xfrm>
          <a:prstGeom prst="rect">
            <a:avLst/>
          </a:prstGeom>
        </p:spPr>
      </p:pic>
      <p:pic>
        <p:nvPicPr>
          <p:cNvPr id="6" name="Graphique 5">
            <a:extLst>
              <a:ext uri="{FF2B5EF4-FFF2-40B4-BE49-F238E27FC236}">
                <a16:creationId xmlns:a16="http://schemas.microsoft.com/office/drawing/2014/main" id="{A70DBE9A-782A-CA47-8C6B-15DF0D3C441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a:off x="9279117" y="5088014"/>
            <a:ext cx="2912883" cy="1783237"/>
          </a:xfrm>
          <a:prstGeom prst="rect">
            <a:avLst/>
          </a:prstGeom>
        </p:spPr>
      </p:pic>
      <p:pic>
        <p:nvPicPr>
          <p:cNvPr id="9" name="Graphique 8">
            <a:extLst>
              <a:ext uri="{FF2B5EF4-FFF2-40B4-BE49-F238E27FC236}">
                <a16:creationId xmlns:a16="http://schemas.microsoft.com/office/drawing/2014/main" id="{DE36D25E-AC8F-D64E-9495-A3A4FD87992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4114" t="13955" r="21853"/>
          <a:stretch/>
        </p:blipFill>
        <p:spPr>
          <a:xfrm>
            <a:off x="10588487" y="0"/>
            <a:ext cx="1603514" cy="2553528"/>
          </a:xfrm>
          <a:prstGeom prst="rect">
            <a:avLst/>
          </a:prstGeom>
        </p:spPr>
      </p:pic>
      <p:pic>
        <p:nvPicPr>
          <p:cNvPr id="10" name="Graphique 9">
            <a:extLst>
              <a:ext uri="{FF2B5EF4-FFF2-40B4-BE49-F238E27FC236}">
                <a16:creationId xmlns:a16="http://schemas.microsoft.com/office/drawing/2014/main" id="{ABB79D62-4DCF-1B4E-B374-A67D985758A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dirty="0"/>
              <a:t>Cliquez sur l’icône au centre de la boîte pour insérer une image</a:t>
            </a:r>
          </a:p>
        </p:txBody>
      </p:sp>
    </p:spTree>
    <p:extLst>
      <p:ext uri="{BB962C8B-B14F-4D97-AF65-F5344CB8AC3E}">
        <p14:creationId xmlns:p14="http://schemas.microsoft.com/office/powerpoint/2010/main" val="317851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iz - question / orang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2" name="Espace réservé du texte 7">
            <a:extLst>
              <a:ext uri="{FF2B5EF4-FFF2-40B4-BE49-F238E27FC236}">
                <a16:creationId xmlns:a16="http://schemas.microsoft.com/office/drawing/2014/main" id="{05F9F066-A229-1841-8330-31E3CF8FE9AD}"/>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82665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iz - réponse lettre / orange">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422FAE47-1892-8943-BEA1-E81D2268A2AB}"/>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a:solidFill>
                  <a:schemeClr val="accent1"/>
                </a:solidFill>
              </a:defRPr>
            </a:lvl1pPr>
            <a:lvl2pPr marL="0" indent="0" algn="ctr">
              <a:lnSpc>
                <a:spcPct val="100000"/>
              </a:lnSpc>
              <a:spcBef>
                <a:spcPts val="0"/>
              </a:spcBef>
              <a:buNone/>
              <a:tabLst/>
              <a:defRPr sz="13800" b="1">
                <a:solidFill>
                  <a:schemeClr val="accent1"/>
                </a:solidFill>
              </a:defRPr>
            </a:lvl2pPr>
            <a:lvl3pPr marL="0" indent="0" algn="ctr">
              <a:lnSpc>
                <a:spcPct val="100000"/>
              </a:lnSpc>
              <a:spcBef>
                <a:spcPts val="0"/>
              </a:spcBef>
              <a:buNone/>
              <a:tabLst/>
              <a:defRPr sz="13800" b="1">
                <a:solidFill>
                  <a:schemeClr val="accent1"/>
                </a:solidFill>
              </a:defRPr>
            </a:lvl3pPr>
            <a:lvl4pPr marL="0" indent="0" algn="ctr">
              <a:lnSpc>
                <a:spcPct val="100000"/>
              </a:lnSpc>
              <a:spcBef>
                <a:spcPts val="0"/>
              </a:spcBef>
              <a:buNone/>
              <a:tabLst/>
              <a:defRPr sz="13800" b="1">
                <a:solidFill>
                  <a:schemeClr val="accent1"/>
                </a:solidFill>
              </a:defRPr>
            </a:lvl4pPr>
            <a:lvl5pPr marL="0" indent="0" algn="ctr">
              <a:lnSpc>
                <a:spcPct val="100000"/>
              </a:lnSpc>
              <a:spcBef>
                <a:spcPts val="0"/>
              </a:spcBef>
              <a:buFont typeface="Arial" panose="020B0604020202020204" pitchFamily="34" charset="0"/>
              <a:buNone/>
              <a:tabLst/>
              <a:defRPr sz="13800" b="1">
                <a:solidFill>
                  <a:schemeClr val="accent1"/>
                </a:solidFill>
              </a:defRPr>
            </a:lvl5pPr>
            <a:lvl6pPr marL="0" indent="0" algn="ctr">
              <a:lnSpc>
                <a:spcPct val="100000"/>
              </a:lnSpc>
              <a:spcBef>
                <a:spcPts val="0"/>
              </a:spcBef>
              <a:buFont typeface="Arial" panose="020B0604020202020204" pitchFamily="34" charset="0"/>
              <a:buNone/>
              <a:tabLst/>
              <a:defRPr sz="13800" b="1">
                <a:solidFill>
                  <a:schemeClr val="accent1"/>
                </a:solidFill>
              </a:defRPr>
            </a:lvl6pPr>
            <a:lvl7pPr marL="0" indent="0" algn="ctr">
              <a:lnSpc>
                <a:spcPct val="100000"/>
              </a:lnSpc>
              <a:spcBef>
                <a:spcPts val="0"/>
              </a:spcBef>
              <a:buFont typeface="Arial" panose="020B0604020202020204" pitchFamily="34" charset="0"/>
              <a:buNone/>
              <a:tabLst/>
              <a:defRPr sz="13800" b="1">
                <a:solidFill>
                  <a:schemeClr val="accent1"/>
                </a:solidFill>
              </a:defRPr>
            </a:lvl7pPr>
            <a:lvl8pPr marL="0" indent="0" algn="ctr">
              <a:lnSpc>
                <a:spcPct val="100000"/>
              </a:lnSpc>
              <a:spcBef>
                <a:spcPts val="0"/>
              </a:spcBef>
              <a:buFont typeface="Arial" panose="020B0604020202020204" pitchFamily="34" charset="0"/>
              <a:buNone/>
              <a:tabLst/>
              <a:defRPr sz="13800" b="1">
                <a:solidFill>
                  <a:schemeClr val="accent1"/>
                </a:solidFill>
              </a:defRPr>
            </a:lvl8pPr>
            <a:lvl9pPr marL="0" indent="0" algn="ctr">
              <a:lnSpc>
                <a:spcPct val="100000"/>
              </a:lnSpc>
              <a:spcBef>
                <a:spcPts val="0"/>
              </a:spcBef>
              <a:buFont typeface="Arial" panose="020B0604020202020204" pitchFamily="34" charset="0"/>
              <a:buNone/>
              <a:tabLst/>
              <a:defRPr sz="13800" b="1">
                <a:solidFill>
                  <a:schemeClr val="accent1"/>
                </a:solidFill>
              </a:defRPr>
            </a:lvl9pPr>
          </a:lstStyle>
          <a:p>
            <a:pPr lvl="0"/>
            <a:r>
              <a:rPr lang="fr-CA" dirty="0"/>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9" name="Espace réservé du texte 7">
            <a:extLst>
              <a:ext uri="{FF2B5EF4-FFF2-40B4-BE49-F238E27FC236}">
                <a16:creationId xmlns:a16="http://schemas.microsoft.com/office/drawing/2014/main" id="{3D857F2C-2621-2942-BB12-8087BAB5C918}"/>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1376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10424160" cy="4114800"/>
          </a:xfrm>
        </p:spPr>
        <p:txBody>
          <a:body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3" name="Titre 2">
            <a:extLst>
              <a:ext uri="{FF2B5EF4-FFF2-40B4-BE49-F238E27FC236}">
                <a16:creationId xmlns:a16="http://schemas.microsoft.com/office/drawing/2014/main" id="{6F252C05-B1C9-664B-A45A-1EB08547D55B}"/>
              </a:ext>
            </a:extLst>
          </p:cNvPr>
          <p:cNvSpPr>
            <a:spLocks noGrp="1"/>
          </p:cNvSpPr>
          <p:nvPr>
            <p:ph type="title" hasCustomPrompt="1"/>
          </p:nvPr>
        </p:nvSpPr>
        <p:spPr/>
        <p:txBody>
          <a:bodyPr/>
          <a:lstStyle/>
          <a:p>
            <a:r>
              <a:rPr lang="fr-CA" dirty="0"/>
              <a:t>Cliquez pour insérer le titre</a:t>
            </a:r>
          </a:p>
        </p:txBody>
      </p:sp>
    </p:spTree>
    <p:extLst>
      <p:ext uri="{BB962C8B-B14F-4D97-AF65-F5344CB8AC3E}">
        <p14:creationId xmlns:p14="http://schemas.microsoft.com/office/powerpoint/2010/main" val="254046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iz - réponse mot / orang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DD54FE87-F6BD-184C-AE34-D3CF8F33B340}"/>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4" name="Espace réservé du contenu 2">
            <a:extLst>
              <a:ext uri="{FF2B5EF4-FFF2-40B4-BE49-F238E27FC236}">
                <a16:creationId xmlns:a16="http://schemas.microsoft.com/office/drawing/2014/main" id="{20C74F3D-AD78-C648-A693-2FFD0CBA8809}"/>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bg1"/>
                </a:solidFill>
              </a:rPr>
              <a:t>Réponse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accent1"/>
                </a:solidFill>
              </a:defRPr>
            </a:lvl1pPr>
            <a:lvl2pPr marL="0" indent="0" algn="ctr">
              <a:lnSpc>
                <a:spcPct val="100000"/>
              </a:lnSpc>
              <a:spcBef>
                <a:spcPts val="0"/>
              </a:spcBef>
              <a:buNone/>
              <a:tabLst/>
              <a:defRPr sz="5400" b="1" cap="all" baseline="0">
                <a:solidFill>
                  <a:schemeClr val="accent1"/>
                </a:solidFill>
              </a:defRPr>
            </a:lvl2pPr>
            <a:lvl3pPr marL="0" indent="0" algn="ctr">
              <a:lnSpc>
                <a:spcPct val="100000"/>
              </a:lnSpc>
              <a:spcBef>
                <a:spcPts val="0"/>
              </a:spcBef>
              <a:buNone/>
              <a:tabLst/>
              <a:defRPr sz="5400" b="1" cap="all" baseline="0">
                <a:solidFill>
                  <a:schemeClr val="accent1"/>
                </a:solidFill>
              </a:defRPr>
            </a:lvl3pPr>
            <a:lvl4pPr marL="0" indent="0" algn="ctr">
              <a:lnSpc>
                <a:spcPct val="100000"/>
              </a:lnSpc>
              <a:spcBef>
                <a:spcPts val="0"/>
              </a:spcBef>
              <a:buNone/>
              <a:tabLst/>
              <a:defRPr sz="5400" b="1" cap="all" baseline="0">
                <a:solidFill>
                  <a:schemeClr val="accent1"/>
                </a:solidFill>
              </a:defRPr>
            </a:lvl4pPr>
            <a:lvl5pPr marL="0" indent="0" algn="ctr">
              <a:lnSpc>
                <a:spcPct val="100000"/>
              </a:lnSpc>
              <a:spcBef>
                <a:spcPts val="0"/>
              </a:spcBef>
              <a:buFont typeface="Arial" panose="020B0604020202020204" pitchFamily="34" charset="0"/>
              <a:buNone/>
              <a:tabLst/>
              <a:defRPr sz="5400" b="1" cap="all" baseline="0">
                <a:solidFill>
                  <a:schemeClr val="accent1"/>
                </a:solidFill>
              </a:defRPr>
            </a:lvl5pPr>
            <a:lvl6pPr marL="0" indent="0" algn="ctr">
              <a:lnSpc>
                <a:spcPct val="100000"/>
              </a:lnSpc>
              <a:spcBef>
                <a:spcPts val="0"/>
              </a:spcBef>
              <a:buFont typeface="Arial" panose="020B0604020202020204" pitchFamily="34" charset="0"/>
              <a:buNone/>
              <a:tabLst/>
              <a:defRPr sz="5400" b="1" cap="all" baseline="0">
                <a:solidFill>
                  <a:schemeClr val="accent1"/>
                </a:solidFill>
              </a:defRPr>
            </a:lvl6pPr>
            <a:lvl7pPr marL="0" indent="0" algn="ctr">
              <a:lnSpc>
                <a:spcPct val="100000"/>
              </a:lnSpc>
              <a:spcBef>
                <a:spcPts val="0"/>
              </a:spcBef>
              <a:buFont typeface="Arial" panose="020B0604020202020204" pitchFamily="34" charset="0"/>
              <a:buNone/>
              <a:tabLst/>
              <a:defRPr sz="5400" b="1" cap="all" baseline="0">
                <a:solidFill>
                  <a:schemeClr val="accent1"/>
                </a:solidFill>
              </a:defRPr>
            </a:lvl7pPr>
            <a:lvl8pPr marL="0" indent="0" algn="ctr">
              <a:lnSpc>
                <a:spcPct val="100000"/>
              </a:lnSpc>
              <a:spcBef>
                <a:spcPts val="0"/>
              </a:spcBef>
              <a:buFont typeface="Arial" panose="020B0604020202020204" pitchFamily="34" charset="0"/>
              <a:buNone/>
              <a:tabLst/>
              <a:defRPr sz="5400" b="1" cap="all" baseline="0">
                <a:solidFill>
                  <a:schemeClr val="accent1"/>
                </a:solidFill>
              </a:defRPr>
            </a:lvl8pPr>
            <a:lvl9pPr marL="0" indent="0" algn="ctr">
              <a:lnSpc>
                <a:spcPct val="100000"/>
              </a:lnSpc>
              <a:spcBef>
                <a:spcPts val="0"/>
              </a:spcBef>
              <a:buFont typeface="Arial" panose="020B0604020202020204" pitchFamily="34" charset="0"/>
              <a:buNone/>
              <a:tabLst/>
              <a:defRPr sz="5400" b="1" cap="all" baseline="0">
                <a:solidFill>
                  <a:schemeClr val="accent1"/>
                </a:solidFill>
              </a:defRPr>
            </a:lvl9pPr>
          </a:lstStyle>
          <a:p>
            <a:pPr lvl="0"/>
            <a:r>
              <a:rPr lang="fr-CA" dirty="0"/>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0" name="Espace réservé du texte 7">
            <a:extLst>
              <a:ext uri="{FF2B5EF4-FFF2-40B4-BE49-F238E27FC236}">
                <a16:creationId xmlns:a16="http://schemas.microsoft.com/office/drawing/2014/main" id="{A95D3B80-EAB2-E94F-A60E-4363FCD9E2A8}"/>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2729742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vais-tu que">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6962" y="-3176"/>
            <a:ext cx="6078950"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74207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83663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19229 w 16594157"/>
              <a:gd name="connsiteY0" fmla="*/ 3997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9229 w 16594157"/>
              <a:gd name="connsiteY4" fmla="*/ 3997 h 13739070"/>
              <a:gd name="connsiteX0" fmla="*/ 10561 w 16594157"/>
              <a:gd name="connsiteY0" fmla="*/ 10355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0561 w 16594157"/>
              <a:gd name="connsiteY4" fmla="*/ 10355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157" h="13739070">
                <a:moveTo>
                  <a:pt x="10561" y="10355"/>
                </a:moveTo>
                <a:lnTo>
                  <a:pt x="10402668" y="0"/>
                </a:lnTo>
                <a:lnTo>
                  <a:pt x="16594157" y="13739070"/>
                </a:lnTo>
                <a:lnTo>
                  <a:pt x="0" y="13739070"/>
                </a:lnTo>
                <a:cubicBezTo>
                  <a:pt x="2573" y="9160712"/>
                  <a:pt x="7988" y="4588713"/>
                  <a:pt x="10561" y="10355"/>
                </a:cubicBez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092508" y="822960"/>
            <a:ext cx="5212080" cy="914400"/>
          </a:xfrm>
        </p:spPr>
        <p:txBody>
          <a:bodyPr/>
          <a:lstStyle/>
          <a:p>
            <a:r>
              <a:rPr lang="fr-CA" dirty="0"/>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092508" y="2103120"/>
            <a:ext cx="5212080" cy="4114800"/>
          </a:xfrm>
        </p:spPr>
        <p:txBody>
          <a:bodyPr/>
          <a:lstStyle>
            <a:lvl1pPr>
              <a:defRPr sz="2400">
                <a:solidFill>
                  <a:schemeClr val="tx1"/>
                </a:solidFill>
              </a:defRPr>
            </a:lvl1pPr>
            <a:lvl2pPr>
              <a:defRPr sz="2400">
                <a:solidFill>
                  <a:schemeClr val="tx1"/>
                </a:solidFill>
              </a:defRPr>
            </a:lvl2pPr>
            <a:lvl3pPr>
              <a:defRPr sz="2000">
                <a:solidFill>
                  <a:schemeClr val="tx1"/>
                </a:solidFill>
              </a:defRPr>
            </a:lvl3pPr>
            <a:lvl4pPr>
              <a:defRPr sz="2000">
                <a:solidFill>
                  <a:schemeClr val="tx1"/>
                </a:solidFill>
              </a:defRPr>
            </a:lvl4pPr>
            <a:lvl5pPr>
              <a:defRPr sz="2400">
                <a:solidFill>
                  <a:schemeClr val="tx1"/>
                </a:solidFill>
              </a:defRPr>
            </a:lvl5pPr>
            <a:lvl6pPr>
              <a:defRPr sz="2400">
                <a:solidFill>
                  <a:schemeClr val="tx1"/>
                </a:solidFill>
              </a:defRPr>
            </a:lvl6pPr>
            <a:lvl7pPr>
              <a:defRPr sz="2400">
                <a:solidFill>
                  <a:schemeClr val="tx1"/>
                </a:solidFill>
              </a:defRPr>
            </a:lvl7pPr>
            <a:lvl8pPr>
              <a:defRPr sz="2400"/>
            </a:lvl8pPr>
            <a:lvl9pPr>
              <a:defRPr sz="3200"/>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6092508" y="353290"/>
            <a:ext cx="521208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2" name="ZoneTexte 1">
            <a:extLst>
              <a:ext uri="{FF2B5EF4-FFF2-40B4-BE49-F238E27FC236}">
                <a16:creationId xmlns:a16="http://schemas.microsoft.com/office/drawing/2014/main" id="{B3F45794-60D9-5642-AF8F-713E9AC801C9}"/>
              </a:ext>
            </a:extLst>
          </p:cNvPr>
          <p:cNvSpPr txBox="1"/>
          <p:nvPr userDrawn="1"/>
        </p:nvSpPr>
        <p:spPr>
          <a:xfrm>
            <a:off x="859536" y="3393485"/>
            <a:ext cx="3674364" cy="1661993"/>
          </a:xfrm>
          <a:prstGeom prst="rect">
            <a:avLst/>
          </a:prstGeom>
          <a:noFill/>
        </p:spPr>
        <p:txBody>
          <a:bodyPr wrap="square" lIns="0" tIns="0" rIns="0" bIns="0" rtlCol="0" anchor="ctr">
            <a:spAutoFit/>
          </a:bodyPr>
          <a:lstStyle/>
          <a:p>
            <a:pPr algn="l">
              <a:lnSpc>
                <a:spcPct val="90000"/>
              </a:lnSpc>
            </a:pPr>
            <a:r>
              <a:rPr lang="fr-CA" sz="6000" b="1" dirty="0">
                <a:solidFill>
                  <a:schemeClr val="bg1"/>
                </a:solidFill>
              </a:rPr>
              <a:t>Savais-tu </a:t>
            </a:r>
            <a:br>
              <a:rPr lang="fr-CA" sz="6000" b="1" dirty="0">
                <a:solidFill>
                  <a:schemeClr val="bg1"/>
                </a:solidFill>
              </a:rPr>
            </a:br>
            <a:r>
              <a:rPr lang="fr-CA" sz="6000" b="1" dirty="0">
                <a:solidFill>
                  <a:schemeClr val="bg1"/>
                </a:solidFill>
              </a:rPr>
              <a:t>que…</a:t>
            </a:r>
          </a:p>
        </p:txBody>
      </p:sp>
      <p:grpSp>
        <p:nvGrpSpPr>
          <p:cNvPr id="22" name="Groupe 21">
            <a:extLst>
              <a:ext uri="{FF2B5EF4-FFF2-40B4-BE49-F238E27FC236}">
                <a16:creationId xmlns:a16="http://schemas.microsoft.com/office/drawing/2014/main" id="{5C8690AE-0572-364A-BC26-3AA4F97ECBF1}"/>
              </a:ext>
            </a:extLst>
          </p:cNvPr>
          <p:cNvGrpSpPr/>
          <p:nvPr userDrawn="1"/>
        </p:nvGrpSpPr>
        <p:grpSpPr>
          <a:xfrm>
            <a:off x="882650" y="1005911"/>
            <a:ext cx="1828800" cy="1828800"/>
            <a:chOff x="1502135" y="-168262"/>
            <a:chExt cx="1828800" cy="1828800"/>
          </a:xfrm>
        </p:grpSpPr>
        <p:sp>
          <p:nvSpPr>
            <p:cNvPr id="21" name="Ellipse 20">
              <a:extLst>
                <a:ext uri="{FF2B5EF4-FFF2-40B4-BE49-F238E27FC236}">
                  <a16:creationId xmlns:a16="http://schemas.microsoft.com/office/drawing/2014/main" id="{9906F414-5953-7D44-871B-08FF034A7639}"/>
                </a:ext>
              </a:extLst>
            </p:cNvPr>
            <p:cNvSpPr>
              <a:spLocks noChangeAspect="1"/>
            </p:cNvSpPr>
            <p:nvPr userDrawn="1"/>
          </p:nvSpPr>
          <p:spPr>
            <a:xfrm>
              <a:off x="1502135" y="-168262"/>
              <a:ext cx="1828800" cy="18288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grpSp>
          <p:nvGrpSpPr>
            <p:cNvPr id="19" name="Groupe 18">
              <a:extLst>
                <a:ext uri="{FF2B5EF4-FFF2-40B4-BE49-F238E27FC236}">
                  <a16:creationId xmlns:a16="http://schemas.microsoft.com/office/drawing/2014/main" id="{1340F2A1-7DB6-A047-8E68-FD22421DE4D4}"/>
                </a:ext>
              </a:extLst>
            </p:cNvPr>
            <p:cNvGrpSpPr/>
            <p:nvPr userDrawn="1"/>
          </p:nvGrpSpPr>
          <p:grpSpPr>
            <a:xfrm>
              <a:off x="2104879" y="207068"/>
              <a:ext cx="623318" cy="1078122"/>
              <a:chOff x="2124558" y="2121296"/>
              <a:chExt cx="260737" cy="450987"/>
            </a:xfrm>
          </p:grpSpPr>
          <p:sp>
            <p:nvSpPr>
              <p:cNvPr id="12" name="Graphique 14">
                <a:extLst>
                  <a:ext uri="{FF2B5EF4-FFF2-40B4-BE49-F238E27FC236}">
                    <a16:creationId xmlns:a16="http://schemas.microsoft.com/office/drawing/2014/main" id="{1680013A-09F4-6745-AB75-BC0D52C7F227}"/>
                  </a:ext>
                </a:extLst>
              </p:cNvPr>
              <p:cNvSpPr/>
              <p:nvPr userDrawn="1"/>
            </p:nvSpPr>
            <p:spPr>
              <a:xfrm>
                <a:off x="2237943" y="2514815"/>
                <a:ext cx="53418" cy="57468"/>
              </a:xfrm>
              <a:custGeom>
                <a:avLst/>
                <a:gdLst>
                  <a:gd name="connsiteX0" fmla="*/ 0 w 53418"/>
                  <a:gd name="connsiteY0" fmla="*/ 34220 h 57468"/>
                  <a:gd name="connsiteX1" fmla="*/ 0 w 53418"/>
                  <a:gd name="connsiteY1" fmla="*/ 22743 h 57468"/>
                  <a:gd name="connsiteX2" fmla="*/ 7268 w 53418"/>
                  <a:gd name="connsiteY2" fmla="*/ 6094 h 57468"/>
                  <a:gd name="connsiteX3" fmla="*/ 26641 w 53418"/>
                  <a:gd name="connsiteY3" fmla="*/ 0 h 57468"/>
                  <a:gd name="connsiteX4" fmla="*/ 46128 w 53418"/>
                  <a:gd name="connsiteY4" fmla="*/ 6266 h 57468"/>
                  <a:gd name="connsiteX5" fmla="*/ 53418 w 53418"/>
                  <a:gd name="connsiteY5" fmla="*/ 22743 h 57468"/>
                  <a:gd name="connsiteX6" fmla="*/ 53418 w 53418"/>
                  <a:gd name="connsiteY6" fmla="*/ 34220 h 57468"/>
                  <a:gd name="connsiteX7" fmla="*/ 46043 w 53418"/>
                  <a:gd name="connsiteY7" fmla="*/ 51145 h 57468"/>
                  <a:gd name="connsiteX8" fmla="*/ 26641 w 53418"/>
                  <a:gd name="connsiteY8" fmla="*/ 57468 h 57468"/>
                  <a:gd name="connsiteX9" fmla="*/ 7355 w 53418"/>
                  <a:gd name="connsiteY9" fmla="*/ 51318 h 57468"/>
                  <a:gd name="connsiteX10" fmla="*/ 0 w 53418"/>
                  <a:gd name="connsiteY10" fmla="*/ 34220 h 5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18" h="57468">
                    <a:moveTo>
                      <a:pt x="0" y="34220"/>
                    </a:moveTo>
                    <a:lnTo>
                      <a:pt x="0" y="22743"/>
                    </a:lnTo>
                    <a:cubicBezTo>
                      <a:pt x="0" y="14517"/>
                      <a:pt x="3111" y="9462"/>
                      <a:pt x="7268" y="6094"/>
                    </a:cubicBezTo>
                    <a:cubicBezTo>
                      <a:pt x="11890" y="2351"/>
                      <a:pt x="18845" y="-29"/>
                      <a:pt x="26641" y="0"/>
                    </a:cubicBezTo>
                    <a:cubicBezTo>
                      <a:pt x="34435" y="30"/>
                      <a:pt x="41447" y="2464"/>
                      <a:pt x="46128" y="6266"/>
                    </a:cubicBezTo>
                    <a:cubicBezTo>
                      <a:pt x="50361" y="9704"/>
                      <a:pt x="53418" y="14758"/>
                      <a:pt x="53418" y="22743"/>
                    </a:cubicBezTo>
                    <a:lnTo>
                      <a:pt x="53418" y="34220"/>
                    </a:lnTo>
                    <a:cubicBezTo>
                      <a:pt x="53418" y="42460"/>
                      <a:pt x="50289" y="47653"/>
                      <a:pt x="46043" y="51145"/>
                    </a:cubicBezTo>
                    <a:cubicBezTo>
                      <a:pt x="41361" y="54995"/>
                      <a:pt x="34381" y="57439"/>
                      <a:pt x="26641" y="57468"/>
                    </a:cubicBezTo>
                    <a:cubicBezTo>
                      <a:pt x="18900" y="57498"/>
                      <a:pt x="11977" y="55106"/>
                      <a:pt x="7355" y="51318"/>
                    </a:cubicBezTo>
                    <a:cubicBezTo>
                      <a:pt x="3181" y="47898"/>
                      <a:pt x="0" y="42699"/>
                      <a:pt x="0" y="34220"/>
                    </a:cubicBezTo>
                    <a:close/>
                  </a:path>
                </a:pathLst>
              </a:custGeom>
              <a:solidFill>
                <a:schemeClr val="bg1"/>
              </a:solidFill>
              <a:ln w="18479" cap="flat">
                <a:noFill/>
                <a:prstDash val="solid"/>
                <a:miter/>
              </a:ln>
            </p:spPr>
            <p:txBody>
              <a:bodyPr rtlCol="0" anchor="ctr"/>
              <a:lstStyle/>
              <a:p>
                <a:endParaRPr lang="fr-CA"/>
              </a:p>
            </p:txBody>
          </p:sp>
          <p:sp>
            <p:nvSpPr>
              <p:cNvPr id="16" name="Graphique 14">
                <a:extLst>
                  <a:ext uri="{FF2B5EF4-FFF2-40B4-BE49-F238E27FC236}">
                    <a16:creationId xmlns:a16="http://schemas.microsoft.com/office/drawing/2014/main" id="{1680013A-09F4-6745-AB75-BC0D52C7F227}"/>
                  </a:ext>
                </a:extLst>
              </p:cNvPr>
              <p:cNvSpPr/>
              <p:nvPr userDrawn="1"/>
            </p:nvSpPr>
            <p:spPr>
              <a:xfrm>
                <a:off x="2124565" y="2121289"/>
                <a:ext cx="260738" cy="319689"/>
              </a:xfrm>
              <a:custGeom>
                <a:avLst/>
                <a:gdLst>
                  <a:gd name="connsiteX0" fmla="*/ 130635 w 260738"/>
                  <a:gd name="connsiteY0" fmla="*/ 0 h 319689"/>
                  <a:gd name="connsiteX1" fmla="*/ 260056 w 260738"/>
                  <a:gd name="connsiteY1" fmla="*/ 109552 h 319689"/>
                  <a:gd name="connsiteX2" fmla="*/ 260071 w 260738"/>
                  <a:gd name="connsiteY2" fmla="*/ 109701 h 319689"/>
                  <a:gd name="connsiteX3" fmla="*/ 175851 w 260738"/>
                  <a:gd name="connsiteY3" fmla="*/ 242390 h 319689"/>
                  <a:gd name="connsiteX4" fmla="*/ 164095 w 260738"/>
                  <a:gd name="connsiteY4" fmla="*/ 247005 h 319689"/>
                  <a:gd name="connsiteX5" fmla="*/ 164095 w 260738"/>
                  <a:gd name="connsiteY5" fmla="*/ 295418 h 319689"/>
                  <a:gd name="connsiteX6" fmla="*/ 138381 w 260738"/>
                  <a:gd name="connsiteY6" fmla="*/ 319683 h 319689"/>
                  <a:gd name="connsiteX7" fmla="*/ 120647 w 260738"/>
                  <a:gd name="connsiteY7" fmla="*/ 313938 h 319689"/>
                  <a:gd name="connsiteX8" fmla="*/ 113378 w 260738"/>
                  <a:gd name="connsiteY8" fmla="*/ 295418 h 319689"/>
                  <a:gd name="connsiteX9" fmla="*/ 113378 w 260738"/>
                  <a:gd name="connsiteY9" fmla="*/ 236004 h 319689"/>
                  <a:gd name="connsiteX10" fmla="*/ 118133 w 260738"/>
                  <a:gd name="connsiteY10" fmla="*/ 218766 h 319689"/>
                  <a:gd name="connsiteX11" fmla="*/ 130798 w 260738"/>
                  <a:gd name="connsiteY11" fmla="*/ 210240 h 319689"/>
                  <a:gd name="connsiteX12" fmla="*/ 186528 w 260738"/>
                  <a:gd name="connsiteY12" fmla="*/ 179892 h 319689"/>
                  <a:gd name="connsiteX13" fmla="*/ 209925 w 260738"/>
                  <a:gd name="connsiteY13" fmla="*/ 120555 h 319689"/>
                  <a:gd name="connsiteX14" fmla="*/ 184423 w 260738"/>
                  <a:gd name="connsiteY14" fmla="*/ 68052 h 319689"/>
                  <a:gd name="connsiteX15" fmla="*/ 130635 w 260738"/>
                  <a:gd name="connsiteY15" fmla="*/ 48016 h 319689"/>
                  <a:gd name="connsiteX16" fmla="*/ 82572 w 260738"/>
                  <a:gd name="connsiteY16" fmla="*/ 57837 h 319689"/>
                  <a:gd name="connsiteX17" fmla="*/ 42817 w 260738"/>
                  <a:gd name="connsiteY17" fmla="*/ 95663 h 319689"/>
                  <a:gd name="connsiteX18" fmla="*/ 29191 w 260738"/>
                  <a:gd name="connsiteY18" fmla="*/ 104858 h 319689"/>
                  <a:gd name="connsiteX19" fmla="*/ 12755 w 260738"/>
                  <a:gd name="connsiteY19" fmla="*/ 100639 h 319689"/>
                  <a:gd name="connsiteX20" fmla="*/ 2284 w 260738"/>
                  <a:gd name="connsiteY20" fmla="*/ 69655 h 319689"/>
                  <a:gd name="connsiteX21" fmla="*/ 44370 w 260738"/>
                  <a:gd name="connsiteY21" fmla="*/ 22287 h 319689"/>
                  <a:gd name="connsiteX22" fmla="*/ 130635 w 260738"/>
                  <a:gd name="connsiteY22" fmla="*/ 0 h 31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0738" h="319689">
                    <a:moveTo>
                      <a:pt x="130635" y="0"/>
                    </a:moveTo>
                    <a:cubicBezTo>
                      <a:pt x="207453" y="0"/>
                      <a:pt x="254236" y="50765"/>
                      <a:pt x="260056" y="109552"/>
                    </a:cubicBezTo>
                    <a:lnTo>
                      <a:pt x="260071" y="109701"/>
                    </a:lnTo>
                    <a:cubicBezTo>
                      <a:pt x="265338" y="158862"/>
                      <a:pt x="239644" y="217350"/>
                      <a:pt x="175851" y="242390"/>
                    </a:cubicBezTo>
                    <a:lnTo>
                      <a:pt x="164095" y="247005"/>
                    </a:lnTo>
                    <a:lnTo>
                      <a:pt x="164095" y="295418"/>
                    </a:lnTo>
                    <a:cubicBezTo>
                      <a:pt x="164095" y="310440"/>
                      <a:pt x="153009" y="319402"/>
                      <a:pt x="138381" y="319683"/>
                    </a:cubicBezTo>
                    <a:cubicBezTo>
                      <a:pt x="131231" y="319820"/>
                      <a:pt x="124903" y="317599"/>
                      <a:pt x="120647" y="313938"/>
                    </a:cubicBezTo>
                    <a:cubicBezTo>
                      <a:pt x="116783" y="310613"/>
                      <a:pt x="113378" y="305075"/>
                      <a:pt x="113378" y="295418"/>
                    </a:cubicBezTo>
                    <a:lnTo>
                      <a:pt x="113378" y="236004"/>
                    </a:lnTo>
                    <a:cubicBezTo>
                      <a:pt x="113378" y="227273"/>
                      <a:pt x="115614" y="222084"/>
                      <a:pt x="118133" y="218766"/>
                    </a:cubicBezTo>
                    <a:cubicBezTo>
                      <a:pt x="120760" y="215303"/>
                      <a:pt x="124840" y="212391"/>
                      <a:pt x="130798" y="210240"/>
                    </a:cubicBezTo>
                    <a:cubicBezTo>
                      <a:pt x="152042" y="202698"/>
                      <a:pt x="172011" y="193876"/>
                      <a:pt x="186528" y="179892"/>
                    </a:cubicBezTo>
                    <a:cubicBezTo>
                      <a:pt x="202081" y="164910"/>
                      <a:pt x="209925" y="145519"/>
                      <a:pt x="209925" y="120555"/>
                    </a:cubicBezTo>
                    <a:cubicBezTo>
                      <a:pt x="209925" y="98876"/>
                      <a:pt x="199068" y="80528"/>
                      <a:pt x="184423" y="68052"/>
                    </a:cubicBezTo>
                    <a:cubicBezTo>
                      <a:pt x="169849" y="55638"/>
                      <a:pt x="150448" y="48016"/>
                      <a:pt x="130635" y="48016"/>
                    </a:cubicBezTo>
                    <a:cubicBezTo>
                      <a:pt x="114480" y="48016"/>
                      <a:pt x="98058" y="50256"/>
                      <a:pt x="82572" y="57837"/>
                    </a:cubicBezTo>
                    <a:cubicBezTo>
                      <a:pt x="66983" y="65468"/>
                      <a:pt x="53773" y="77804"/>
                      <a:pt x="42817" y="95663"/>
                    </a:cubicBezTo>
                    <a:cubicBezTo>
                      <a:pt x="38464" y="101996"/>
                      <a:pt x="33597" y="104274"/>
                      <a:pt x="29191" y="104858"/>
                    </a:cubicBezTo>
                    <a:cubicBezTo>
                      <a:pt x="24243" y="105516"/>
                      <a:pt x="18309" y="104189"/>
                      <a:pt x="12755" y="100639"/>
                    </a:cubicBezTo>
                    <a:cubicBezTo>
                      <a:pt x="1622" y="93525"/>
                      <a:pt x="-3231" y="81465"/>
                      <a:pt x="2284" y="69655"/>
                    </a:cubicBezTo>
                    <a:cubicBezTo>
                      <a:pt x="14146" y="51579"/>
                      <a:pt x="26058" y="34940"/>
                      <a:pt x="44370" y="22287"/>
                    </a:cubicBezTo>
                    <a:cubicBezTo>
                      <a:pt x="62609" y="9680"/>
                      <a:pt x="88812" y="0"/>
                      <a:pt x="130635" y="0"/>
                    </a:cubicBezTo>
                    <a:close/>
                  </a:path>
                </a:pathLst>
              </a:custGeom>
              <a:solidFill>
                <a:schemeClr val="bg1"/>
              </a:solidFill>
              <a:ln w="18479" cap="flat">
                <a:noFill/>
                <a:prstDash val="solid"/>
                <a:miter/>
              </a:ln>
            </p:spPr>
            <p:txBody>
              <a:bodyPr rtlCol="0" anchor="ctr"/>
              <a:lstStyle/>
              <a:p>
                <a:endParaRPr lang="fr-CA"/>
              </a:p>
            </p:txBody>
          </p:sp>
        </p:grpSp>
      </p:grpSp>
      <p:pic>
        <p:nvPicPr>
          <p:cNvPr id="5" name="Graphique 4">
            <a:extLst>
              <a:ext uri="{FF2B5EF4-FFF2-40B4-BE49-F238E27FC236}">
                <a16:creationId xmlns:a16="http://schemas.microsoft.com/office/drawing/2014/main" id="{4EE5D742-50E6-9C4A-BA4C-5CCFFAFD70E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636" t="35801" r="10402" b="21376"/>
          <a:stretch/>
        </p:blipFill>
        <p:spPr>
          <a:xfrm>
            <a:off x="-13253" y="5221357"/>
            <a:ext cx="2597427" cy="1636643"/>
          </a:xfrm>
          <a:prstGeom prst="rect">
            <a:avLst/>
          </a:prstGeom>
        </p:spPr>
      </p:pic>
    </p:spTree>
    <p:extLst>
      <p:ext uri="{BB962C8B-B14F-4D97-AF65-F5344CB8AC3E}">
        <p14:creationId xmlns:p14="http://schemas.microsoft.com/office/powerpoint/2010/main" val="422290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ur ou contre">
    <p:bg>
      <p:bgPr>
        <a:solidFill>
          <a:schemeClr val="accent2"/>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2616" y="-1179"/>
            <a:ext cx="6081565" cy="6862354"/>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74207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83663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19229 w 16594157"/>
              <a:gd name="connsiteY0" fmla="*/ 3997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9229 w 16594157"/>
              <a:gd name="connsiteY4" fmla="*/ 3997 h 13739070"/>
              <a:gd name="connsiteX0" fmla="*/ 10561 w 16594157"/>
              <a:gd name="connsiteY0" fmla="*/ 10355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0561 w 16594157"/>
              <a:gd name="connsiteY4" fmla="*/ 10355 h 13739070"/>
              <a:gd name="connsiteX0" fmla="*/ 365 w 16601295"/>
              <a:gd name="connsiteY0" fmla="*/ 0 h 13741431"/>
              <a:gd name="connsiteX1" fmla="*/ 10409806 w 16601295"/>
              <a:gd name="connsiteY1" fmla="*/ 2361 h 13741431"/>
              <a:gd name="connsiteX2" fmla="*/ 16601295 w 16601295"/>
              <a:gd name="connsiteY2" fmla="*/ 13741431 h 13741431"/>
              <a:gd name="connsiteX3" fmla="*/ 7138 w 16601295"/>
              <a:gd name="connsiteY3" fmla="*/ 13741431 h 13741431"/>
              <a:gd name="connsiteX4" fmla="*/ 365 w 16601295"/>
              <a:gd name="connsiteY4" fmla="*/ 0 h 1374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01295" h="13741431">
                <a:moveTo>
                  <a:pt x="365" y="0"/>
                </a:moveTo>
                <a:lnTo>
                  <a:pt x="10409806" y="2361"/>
                </a:lnTo>
                <a:lnTo>
                  <a:pt x="16601295" y="13741431"/>
                </a:lnTo>
                <a:lnTo>
                  <a:pt x="7138" y="13741431"/>
                </a:lnTo>
                <a:cubicBezTo>
                  <a:pt x="9711" y="9163073"/>
                  <a:pt x="-2208" y="4578358"/>
                  <a:pt x="365" y="0"/>
                </a:cubicBezTo>
                <a:close/>
              </a:path>
            </a:pathLst>
          </a:custGeom>
          <a:solidFill>
            <a:srgbClr val="EFF1F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092508" y="1663832"/>
            <a:ext cx="5212080" cy="4114800"/>
          </a:xfrm>
        </p:spPr>
        <p:txBody>
          <a:bodyPr anchor="t"/>
          <a:lstStyle>
            <a:lvl1pPr>
              <a:defRPr sz="4000" b="1">
                <a:solidFill>
                  <a:schemeClr val="accent1"/>
                </a:solidFill>
              </a:defRPr>
            </a:lvl1pPr>
            <a:lvl2pPr marL="0" indent="0">
              <a:buFont typeface="Arial" panose="020B0604020202020204" pitchFamily="34" charset="0"/>
              <a:buNone/>
              <a:defRPr sz="2400">
                <a:solidFill>
                  <a:schemeClr val="bg1"/>
                </a:solidFill>
              </a:defRPr>
            </a:lvl2pPr>
            <a:lvl3pPr marL="320040" indent="-320040">
              <a:buSzPct val="75000"/>
              <a:buFontTx/>
              <a:buBlip>
                <a:blip r:embed="rId2">
                  <a:extLst>
                    <a:ext uri="{96DAC541-7B7A-43D3-8B79-37D633B846F1}">
                      <asvg:svgBlip xmlns:asvg="http://schemas.microsoft.com/office/drawing/2016/SVG/main" r:embed="rId3"/>
                    </a:ext>
                  </a:extLst>
                </a:blip>
              </a:buBlip>
              <a:defRPr sz="2400">
                <a:solidFill>
                  <a:schemeClr val="bg1"/>
                </a:solidFill>
              </a:defRPr>
            </a:lvl3pPr>
            <a:lvl4pPr marL="685800" indent="-320040">
              <a:defRPr sz="2000">
                <a:solidFill>
                  <a:schemeClr val="bg1"/>
                </a:solidFill>
              </a:defRPr>
            </a:lvl4pPr>
            <a:lvl5pPr marL="1024128" indent="-347472">
              <a:buClrTx/>
              <a:buFont typeface="Police système"/>
              <a:buChar char="–"/>
              <a:defRPr sz="2000" b="0">
                <a:solidFill>
                  <a:schemeClr val="bg1"/>
                </a:solidFill>
              </a:defRPr>
            </a:lvl5pPr>
            <a:lvl6pPr marL="0" indent="0">
              <a:buNone/>
              <a:defRPr sz="2400" b="1">
                <a:solidFill>
                  <a:schemeClr val="bg1"/>
                </a:solidFill>
              </a:defRPr>
            </a:lvl6pPr>
            <a:lvl7pPr>
              <a:defRPr sz="2400">
                <a:solidFill>
                  <a:schemeClr val="bg1"/>
                </a:solidFill>
              </a:defRPr>
            </a:lvl7pPr>
            <a:lvl8pPr>
              <a:defRPr sz="2400">
                <a:solidFill>
                  <a:schemeClr val="bg1"/>
                </a:solidFill>
              </a:defRPr>
            </a:lvl8pPr>
            <a:lvl9pPr>
              <a:defRPr sz="2400">
                <a:solidFill>
                  <a:schemeClr val="bg1"/>
                </a:solidFill>
              </a:defRPr>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2" name="ZoneTexte 1">
            <a:extLst>
              <a:ext uri="{FF2B5EF4-FFF2-40B4-BE49-F238E27FC236}">
                <a16:creationId xmlns:a16="http://schemas.microsoft.com/office/drawing/2014/main" id="{B3F45794-60D9-5642-AF8F-713E9AC801C9}"/>
              </a:ext>
            </a:extLst>
          </p:cNvPr>
          <p:cNvSpPr txBox="1"/>
          <p:nvPr userDrawn="1"/>
        </p:nvSpPr>
        <p:spPr>
          <a:xfrm>
            <a:off x="859536" y="1432710"/>
            <a:ext cx="3674364" cy="1661993"/>
          </a:xfrm>
          <a:prstGeom prst="rect">
            <a:avLst/>
          </a:prstGeom>
          <a:noFill/>
        </p:spPr>
        <p:txBody>
          <a:bodyPr wrap="square" lIns="0" tIns="0" rIns="0" bIns="0" rtlCol="0" anchor="ctr">
            <a:spAutoFit/>
          </a:bodyPr>
          <a:lstStyle/>
          <a:p>
            <a:pPr algn="l">
              <a:lnSpc>
                <a:spcPct val="90000"/>
              </a:lnSpc>
            </a:pPr>
            <a:r>
              <a:rPr lang="fr-CA" sz="6000" b="1" dirty="0">
                <a:solidFill>
                  <a:schemeClr val="accent2"/>
                </a:solidFill>
              </a:rPr>
              <a:t>Pour ou contre ?</a:t>
            </a:r>
          </a:p>
        </p:txBody>
      </p:sp>
      <p:grpSp>
        <p:nvGrpSpPr>
          <p:cNvPr id="11" name="Groupe 10">
            <a:extLst>
              <a:ext uri="{FF2B5EF4-FFF2-40B4-BE49-F238E27FC236}">
                <a16:creationId xmlns:a16="http://schemas.microsoft.com/office/drawing/2014/main" id="{0912853A-FB42-214F-A06B-26674B1ADCB5}"/>
              </a:ext>
            </a:extLst>
          </p:cNvPr>
          <p:cNvGrpSpPr/>
          <p:nvPr userDrawn="1"/>
        </p:nvGrpSpPr>
        <p:grpSpPr>
          <a:xfrm>
            <a:off x="882650" y="3789384"/>
            <a:ext cx="3785971" cy="2015068"/>
            <a:chOff x="882650" y="3777391"/>
            <a:chExt cx="3436005" cy="1828800"/>
          </a:xfrm>
        </p:grpSpPr>
        <p:sp>
          <p:nvSpPr>
            <p:cNvPr id="21" name="Ellipse 20">
              <a:extLst>
                <a:ext uri="{FF2B5EF4-FFF2-40B4-BE49-F238E27FC236}">
                  <a16:creationId xmlns:a16="http://schemas.microsoft.com/office/drawing/2014/main" id="{9906F414-5953-7D44-871B-08FF034A7639}"/>
                </a:ext>
              </a:extLst>
            </p:cNvPr>
            <p:cNvSpPr>
              <a:spLocks noChangeAspect="1"/>
            </p:cNvSpPr>
            <p:nvPr userDrawn="1"/>
          </p:nvSpPr>
          <p:spPr>
            <a:xfrm>
              <a:off x="882650" y="3777391"/>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5" name="Ellipse 14">
              <a:extLst>
                <a:ext uri="{FF2B5EF4-FFF2-40B4-BE49-F238E27FC236}">
                  <a16:creationId xmlns:a16="http://schemas.microsoft.com/office/drawing/2014/main" id="{17B5A25A-2CD5-6846-AFBE-E16E41C4740F}"/>
                </a:ext>
              </a:extLst>
            </p:cNvPr>
            <p:cNvSpPr>
              <a:spLocks noChangeAspect="1"/>
            </p:cNvSpPr>
            <p:nvPr userDrawn="1"/>
          </p:nvSpPr>
          <p:spPr>
            <a:xfrm>
              <a:off x="2489855" y="3777391"/>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pic>
          <p:nvPicPr>
            <p:cNvPr id="7" name="Graphique 6">
              <a:extLst>
                <a:ext uri="{FF2B5EF4-FFF2-40B4-BE49-F238E27FC236}">
                  <a16:creationId xmlns:a16="http://schemas.microsoft.com/office/drawing/2014/main" id="{40601F9F-B18A-4B4A-8C91-FCB81BA0B8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50950" y="4145691"/>
              <a:ext cx="952500" cy="952500"/>
            </a:xfrm>
            <a:prstGeom prst="rect">
              <a:avLst/>
            </a:prstGeom>
          </p:spPr>
        </p:pic>
        <p:pic>
          <p:nvPicPr>
            <p:cNvPr id="24" name="Graphique 23">
              <a:extLst>
                <a:ext uri="{FF2B5EF4-FFF2-40B4-BE49-F238E27FC236}">
                  <a16:creationId xmlns:a16="http://schemas.microsoft.com/office/drawing/2014/main" id="{A63C412E-6BC5-9B44-A7E1-9899A23408C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flipV="1">
              <a:off x="3035955" y="4253641"/>
              <a:ext cx="952500" cy="952500"/>
            </a:xfrm>
            <a:prstGeom prst="rect">
              <a:avLst/>
            </a:prstGeom>
          </p:spPr>
        </p:pic>
      </p:grpSp>
      <p:pic>
        <p:nvPicPr>
          <p:cNvPr id="30" name="Graphique 29">
            <a:extLst>
              <a:ext uri="{FF2B5EF4-FFF2-40B4-BE49-F238E27FC236}">
                <a16:creationId xmlns:a16="http://schemas.microsoft.com/office/drawing/2014/main" id="{3F846632-9D28-EE45-871A-958520E9123D}"/>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18425" t="30488" r="11680" b="17017"/>
          <a:stretch/>
        </p:blipFill>
        <p:spPr>
          <a:xfrm flipH="1">
            <a:off x="9024729" y="4479235"/>
            <a:ext cx="3167271" cy="2378766"/>
          </a:xfrm>
          <a:prstGeom prst="rect">
            <a:avLst/>
          </a:prstGeom>
        </p:spPr>
      </p:pic>
    </p:spTree>
    <p:extLst>
      <p:ext uri="{BB962C8B-B14F-4D97-AF65-F5344CB8AC3E}">
        <p14:creationId xmlns:p14="http://schemas.microsoft.com/office/powerpoint/2010/main" val="253154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éparateur / Questions">
    <p:spTree>
      <p:nvGrpSpPr>
        <p:cNvPr id="1" name=""/>
        <p:cNvGrpSpPr/>
        <p:nvPr/>
      </p:nvGrpSpPr>
      <p:grpSpPr>
        <a:xfrm>
          <a:off x="0" y="0"/>
          <a:ext cx="0" cy="0"/>
          <a:chOff x="0" y="0"/>
          <a:chExt cx="0" cy="0"/>
        </a:xfrm>
      </p:grpSpPr>
      <p:sp>
        <p:nvSpPr>
          <p:cNvPr id="5" name="Espace réservé pour une image  6">
            <a:extLst>
              <a:ext uri="{FF2B5EF4-FFF2-40B4-BE49-F238E27FC236}">
                <a16:creationId xmlns:a16="http://schemas.microsoft.com/office/drawing/2014/main" id="{D3D1957E-2AC0-3343-B863-C817A7B52E1A}"/>
              </a:ext>
            </a:extLst>
          </p:cNvPr>
          <p:cNvSpPr>
            <a:spLocks noGrp="1"/>
          </p:cNvSpPr>
          <p:nvPr>
            <p:ph type="pic" sz="quarter" idx="13" hasCustomPrompt="1"/>
          </p:nvPr>
        </p:nvSpPr>
        <p:spPr>
          <a:xfrm>
            <a:off x="5771312" y="668595"/>
            <a:ext cx="5978236" cy="6189406"/>
          </a:xfrm>
        </p:spPr>
        <p:txBody>
          <a:bodyPr/>
          <a:lstStyle>
            <a:lvl1pPr>
              <a:defRPr sz="1600"/>
            </a:lvl1pPr>
          </a:lstStyle>
          <a:p>
            <a:r>
              <a:rPr lang="fr-CA" dirty="0"/>
              <a:t>Cliquez sur l’icône au centre de la boîte pour insérer une image</a:t>
            </a:r>
          </a:p>
        </p:txBody>
      </p:sp>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4705523" cy="4572000"/>
          </a:xfrm>
        </p:spPr>
        <p:txBody>
          <a:bodyPr anchor="ctr">
            <a:noAutofit/>
          </a:bodyPr>
          <a:lstStyle>
            <a:lvl1pPr marL="0" indent="0">
              <a:buNone/>
              <a:defRPr sz="6000" b="1">
                <a:solidFill>
                  <a:schemeClr val="accent1"/>
                </a:solidFill>
              </a:defRPr>
            </a:lvl1pPr>
            <a:lvl2pPr marL="0" indent="0">
              <a:buNone/>
              <a:defRPr sz="2400" b="1">
                <a:solidFill>
                  <a:schemeClr val="tx1"/>
                </a:solidFill>
              </a:defRPr>
            </a:lvl2pPr>
            <a:lvl3pPr marL="0" indent="0">
              <a:buNone/>
              <a:defRPr sz="2400" b="0">
                <a:solidFill>
                  <a:schemeClr val="tx1"/>
                </a:solidFill>
              </a:defRPr>
            </a:lvl3pPr>
            <a:lvl4pPr marL="0" indent="0">
              <a:buNone/>
              <a:defRPr sz="2400" b="0">
                <a:solidFill>
                  <a:schemeClr val="tx1"/>
                </a:solidFill>
              </a:defRPr>
            </a:lvl4pPr>
            <a:lvl5pPr marL="0" indent="0">
              <a:buNone/>
              <a:defRPr sz="2400" b="0">
                <a:solidFill>
                  <a:schemeClr val="tx1"/>
                </a:solidFill>
              </a:defRPr>
            </a:lvl5pPr>
            <a:lvl6pPr marL="0" indent="0">
              <a:buNone/>
              <a:tabLst/>
              <a:defRPr sz="2400" b="0">
                <a:solidFill>
                  <a:schemeClr val="tx1"/>
                </a:solidFill>
              </a:defRPr>
            </a:lvl6pPr>
            <a:lvl7pPr marL="0" indent="0">
              <a:buNone/>
              <a:tabLst/>
              <a:defRPr sz="2400" b="0">
                <a:solidFill>
                  <a:schemeClr val="tx1"/>
                </a:solidFill>
              </a:defRPr>
            </a:lvl7pPr>
            <a:lvl8pPr marL="0" indent="0">
              <a:buNone/>
              <a:tabLst/>
              <a:defRPr sz="2400" b="0">
                <a:solidFill>
                  <a:schemeClr val="tx1"/>
                </a:solidFill>
              </a:defRPr>
            </a:lvl8pPr>
            <a:lvl9pPr marL="0" indent="0">
              <a:buNone/>
              <a:tabLst/>
              <a:defRPr sz="2400" b="0">
                <a:solidFill>
                  <a:schemeClr val="tx1"/>
                </a:solidFill>
              </a:defRPr>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254824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ssources">
    <p:bg>
      <p:bgPr>
        <a:solidFill>
          <a:schemeClr val="accent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6B28F2-3BFF-154C-BEEE-7F970760F7B5}"/>
              </a:ext>
            </a:extLst>
          </p:cNvPr>
          <p:cNvSpPr>
            <a:spLocks noGrp="1"/>
          </p:cNvSpPr>
          <p:nvPr>
            <p:ph type="title" hasCustomPrompt="1"/>
          </p:nvPr>
        </p:nvSpPr>
        <p:spPr/>
        <p:txBody>
          <a:bodyPr/>
          <a:lstStyle>
            <a:lvl1pPr>
              <a:defRPr>
                <a:solidFill>
                  <a:schemeClr val="accent1"/>
                </a:solidFill>
              </a:defRPr>
            </a:lvl1pPr>
          </a:lstStyle>
          <a:p>
            <a:r>
              <a:rPr lang="fr-CA" dirty="0"/>
              <a:t>Cliquez pour insérer le titre</a:t>
            </a:r>
          </a:p>
        </p:txBody>
      </p:sp>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10424160" cy="35661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pic>
        <p:nvPicPr>
          <p:cNvPr id="5" name="Image 4">
            <a:extLst>
              <a:ext uri="{FF2B5EF4-FFF2-40B4-BE49-F238E27FC236}">
                <a16:creationId xmlns:a16="http://schemas.microsoft.com/office/drawing/2014/main" id="{D9F0B60A-057F-B747-B5B9-9085DE70F6DA}"/>
              </a:ext>
            </a:extLst>
          </p:cNvPr>
          <p:cNvPicPr>
            <a:picLocks noChangeAspect="1"/>
          </p:cNvPicPr>
          <p:nvPr userDrawn="1"/>
        </p:nvPicPr>
        <p:blipFill>
          <a:blip r:embed="rId2"/>
          <a:stretch>
            <a:fillRect/>
          </a:stretch>
        </p:blipFill>
        <p:spPr>
          <a:xfrm>
            <a:off x="9580631" y="5937409"/>
            <a:ext cx="1990400" cy="374904"/>
          </a:xfrm>
          <a:prstGeom prst="rect">
            <a:avLst/>
          </a:prstGeom>
        </p:spPr>
      </p:pic>
    </p:spTree>
    <p:extLst>
      <p:ext uri="{BB962C8B-B14F-4D97-AF65-F5344CB8AC3E}">
        <p14:creationId xmlns:p14="http://schemas.microsoft.com/office/powerpoint/2010/main" val="289434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rédits / remerciements">
    <p:bg>
      <p:bgPr>
        <a:solidFill>
          <a:schemeClr val="accent2"/>
        </a:solidFill>
        <a:effectLst/>
      </p:bgPr>
    </p:bg>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3077497" y="685800"/>
            <a:ext cx="5486400" cy="5486400"/>
          </a:xfrm>
        </p:spPr>
        <p:txBody>
          <a:bodyPr anchor="ctr"/>
          <a:lstStyle>
            <a:lvl1pPr>
              <a:spcBef>
                <a:spcPts val="600"/>
              </a:spcBef>
              <a:defRPr sz="2000">
                <a:solidFill>
                  <a:schemeClr val="bg1"/>
                </a:solidFill>
              </a:defRPr>
            </a:lvl1pPr>
            <a:lvl2pPr>
              <a:spcBef>
                <a:spcPts val="600"/>
              </a:spcBef>
              <a:defRPr sz="2000">
                <a:solidFill>
                  <a:schemeClr val="bg1"/>
                </a:solidFill>
              </a:defRPr>
            </a:lvl2pPr>
            <a:lvl3pPr>
              <a:spcBef>
                <a:spcPts val="600"/>
              </a:spcBef>
              <a:defRPr sz="1800">
                <a:solidFill>
                  <a:schemeClr val="bg1"/>
                </a:solidFill>
              </a:defRPr>
            </a:lvl3pPr>
            <a:lvl4pPr>
              <a:spcBef>
                <a:spcPts val="600"/>
              </a:spcBef>
              <a:defRPr sz="1800">
                <a:solidFill>
                  <a:schemeClr val="bg1"/>
                </a:solidFill>
              </a:defRPr>
            </a:lvl4pPr>
            <a:lvl5pPr>
              <a:spcBef>
                <a:spcPts val="600"/>
              </a:spcBef>
              <a:defRPr sz="2000">
                <a:solidFill>
                  <a:schemeClr val="bg1"/>
                </a:solidFill>
              </a:defRPr>
            </a:lvl5pPr>
            <a:lvl6pPr>
              <a:spcBef>
                <a:spcPts val="600"/>
              </a:spcBef>
              <a:defRPr sz="2000">
                <a:solidFill>
                  <a:schemeClr val="bg1"/>
                </a:solidFill>
              </a:defRPr>
            </a:lvl6pPr>
            <a:lvl7pPr>
              <a:spcBef>
                <a:spcPts val="600"/>
              </a:spcBef>
              <a:defRPr sz="2000">
                <a:solidFill>
                  <a:schemeClr val="bg1"/>
                </a:solidFill>
              </a:defRPr>
            </a:lvl7pPr>
            <a:lvl8pPr>
              <a:spcBef>
                <a:spcPts val="600"/>
              </a:spcBef>
              <a:defRPr sz="2000"/>
            </a:lvl8pPr>
            <a:lvl9pPr>
              <a:spcBef>
                <a:spcPts val="600"/>
              </a:spcBef>
              <a:defRPr sz="2800"/>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9" name="Espace réservé pour une image  6">
            <a:extLst>
              <a:ext uri="{FF2B5EF4-FFF2-40B4-BE49-F238E27FC236}">
                <a16:creationId xmlns:a16="http://schemas.microsoft.com/office/drawing/2014/main" id="{2598596F-BBE9-9F43-9B89-58B686EFD446}"/>
              </a:ext>
            </a:extLst>
          </p:cNvPr>
          <p:cNvSpPr>
            <a:spLocks noGrp="1"/>
          </p:cNvSpPr>
          <p:nvPr>
            <p:ph type="pic" sz="quarter" idx="13" hasCustomPrompt="1"/>
          </p:nvPr>
        </p:nvSpPr>
        <p:spPr>
          <a:xfrm>
            <a:off x="882650" y="685800"/>
            <a:ext cx="1645920" cy="1645920"/>
          </a:xfrm>
        </p:spPr>
        <p:txBody>
          <a:bodyPr/>
          <a:lstStyle>
            <a:lvl1pPr>
              <a:defRPr sz="1600">
                <a:solidFill>
                  <a:schemeClr val="bg1"/>
                </a:solidFill>
              </a:defRPr>
            </a:lvl1pPr>
          </a:lstStyle>
          <a:p>
            <a:r>
              <a:rPr lang="fr-CA" dirty="0"/>
              <a:t>Cliquez sur l’icône au centre de la boîte pour insérer le logo</a:t>
            </a:r>
          </a:p>
        </p:txBody>
      </p:sp>
      <p:sp>
        <p:nvSpPr>
          <p:cNvPr id="10" name="Espace réservé pour une image  6">
            <a:extLst>
              <a:ext uri="{FF2B5EF4-FFF2-40B4-BE49-F238E27FC236}">
                <a16:creationId xmlns:a16="http://schemas.microsoft.com/office/drawing/2014/main" id="{D6143308-FB11-424C-82AA-9DCC56FFE582}"/>
              </a:ext>
            </a:extLst>
          </p:cNvPr>
          <p:cNvSpPr>
            <a:spLocks noGrp="1"/>
          </p:cNvSpPr>
          <p:nvPr>
            <p:ph type="pic" sz="quarter" idx="15" hasCustomPrompt="1"/>
          </p:nvPr>
        </p:nvSpPr>
        <p:spPr>
          <a:xfrm>
            <a:off x="882650" y="2606040"/>
            <a:ext cx="1645920" cy="1645920"/>
          </a:xfrm>
        </p:spPr>
        <p:txBody>
          <a:bodyPr/>
          <a:lstStyle>
            <a:lvl1pPr>
              <a:defRPr sz="1600">
                <a:solidFill>
                  <a:schemeClr val="bg1"/>
                </a:solidFill>
              </a:defRPr>
            </a:lvl1pPr>
          </a:lstStyle>
          <a:p>
            <a:r>
              <a:rPr lang="fr-CA" dirty="0"/>
              <a:t>Cliquez sur l’icône au centre de la boîte pour insérer le logo</a:t>
            </a:r>
          </a:p>
        </p:txBody>
      </p:sp>
      <p:sp>
        <p:nvSpPr>
          <p:cNvPr id="11" name="Espace réservé pour une image  6">
            <a:extLst>
              <a:ext uri="{FF2B5EF4-FFF2-40B4-BE49-F238E27FC236}">
                <a16:creationId xmlns:a16="http://schemas.microsoft.com/office/drawing/2014/main" id="{B4841C60-64FE-E642-BCEA-4B735500564F}"/>
              </a:ext>
            </a:extLst>
          </p:cNvPr>
          <p:cNvSpPr>
            <a:spLocks noGrp="1"/>
          </p:cNvSpPr>
          <p:nvPr>
            <p:ph type="pic" sz="quarter" idx="16" hasCustomPrompt="1"/>
          </p:nvPr>
        </p:nvSpPr>
        <p:spPr>
          <a:xfrm>
            <a:off x="882650" y="4526280"/>
            <a:ext cx="1645920" cy="1645920"/>
          </a:xfrm>
        </p:spPr>
        <p:txBody>
          <a:bodyPr/>
          <a:lstStyle>
            <a:lvl1pPr>
              <a:defRPr sz="1600">
                <a:solidFill>
                  <a:schemeClr val="bg1"/>
                </a:solidFill>
              </a:defRPr>
            </a:lvl1pPr>
          </a:lstStyle>
          <a:p>
            <a:r>
              <a:rPr lang="fr-CA" dirty="0"/>
              <a:t>Cliquez sur l’icône au centre de la boîte pour insérer le logo</a:t>
            </a:r>
          </a:p>
        </p:txBody>
      </p:sp>
      <p:pic>
        <p:nvPicPr>
          <p:cNvPr id="6" name="Image 5">
            <a:extLst>
              <a:ext uri="{FF2B5EF4-FFF2-40B4-BE49-F238E27FC236}">
                <a16:creationId xmlns:a16="http://schemas.microsoft.com/office/drawing/2014/main" id="{D7E6D27C-A9CF-704B-A160-1A92A7684C6D}"/>
              </a:ext>
            </a:extLst>
          </p:cNvPr>
          <p:cNvPicPr>
            <a:picLocks noChangeAspect="1"/>
          </p:cNvPicPr>
          <p:nvPr userDrawn="1"/>
        </p:nvPicPr>
        <p:blipFill>
          <a:blip r:embed="rId2"/>
          <a:stretch>
            <a:fillRect/>
          </a:stretch>
        </p:blipFill>
        <p:spPr>
          <a:xfrm>
            <a:off x="9580631" y="5937409"/>
            <a:ext cx="1990400" cy="374904"/>
          </a:xfrm>
          <a:prstGeom prst="rect">
            <a:avLst/>
          </a:prstGeom>
        </p:spPr>
      </p:pic>
    </p:spTree>
    <p:extLst>
      <p:ext uri="{BB962C8B-B14F-4D97-AF65-F5344CB8AC3E}">
        <p14:creationId xmlns:p14="http://schemas.microsoft.com/office/powerpoint/2010/main" val="140225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go et slogan / final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D7D25C4-F96C-1A41-B54B-77C17FCF0592}"/>
              </a:ext>
            </a:extLst>
          </p:cNvPr>
          <p:cNvPicPr>
            <a:picLocks noChangeAspect="1"/>
          </p:cNvPicPr>
          <p:nvPr userDrawn="1"/>
        </p:nvPicPr>
        <p:blipFill>
          <a:blip r:embed="rId2"/>
          <a:stretch>
            <a:fillRect/>
          </a:stretch>
        </p:blipFill>
        <p:spPr>
          <a:xfrm>
            <a:off x="1308410" y="2317750"/>
            <a:ext cx="9144000" cy="2222500"/>
          </a:xfrm>
          <a:prstGeom prst="rect">
            <a:avLst/>
          </a:prstGeom>
        </p:spPr>
      </p:pic>
    </p:spTree>
    <p:extLst>
      <p:ext uri="{BB962C8B-B14F-4D97-AF65-F5344CB8AC3E}">
        <p14:creationId xmlns:p14="http://schemas.microsoft.com/office/powerpoint/2010/main" val="370516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go et médias sociaux / visuels">
    <p:bg>
      <p:bgPr>
        <a:solidFill>
          <a:schemeClr val="accent3">
            <a:alpha val="25000"/>
          </a:schemeClr>
        </a:solidFill>
        <a:effectLst/>
      </p:bgPr>
    </p:bg>
    <p:spTree>
      <p:nvGrpSpPr>
        <p:cNvPr id="1" name=""/>
        <p:cNvGrpSpPr/>
        <p:nvPr/>
      </p:nvGrpSpPr>
      <p:grpSpPr>
        <a:xfrm>
          <a:off x="0" y="0"/>
          <a:ext cx="0" cy="0"/>
          <a:chOff x="0" y="0"/>
          <a:chExt cx="0" cy="0"/>
        </a:xfrm>
      </p:grpSpPr>
      <p:grpSp>
        <p:nvGrpSpPr>
          <p:cNvPr id="18" name="Groupe 17">
            <a:extLst>
              <a:ext uri="{FF2B5EF4-FFF2-40B4-BE49-F238E27FC236}">
                <a16:creationId xmlns:a16="http://schemas.microsoft.com/office/drawing/2014/main" id="{E4A9FAEC-DFEB-7D48-933D-AD3922879059}"/>
              </a:ext>
            </a:extLst>
          </p:cNvPr>
          <p:cNvGrpSpPr>
            <a:grpSpLocks noChangeAspect="1"/>
          </p:cNvGrpSpPr>
          <p:nvPr userDrawn="1"/>
        </p:nvGrpSpPr>
        <p:grpSpPr>
          <a:xfrm>
            <a:off x="2904219" y="4703597"/>
            <a:ext cx="630976" cy="630936"/>
            <a:chOff x="8915400" y="2747719"/>
            <a:chExt cx="1689500" cy="1689393"/>
          </a:xfrm>
        </p:grpSpPr>
        <p:sp>
          <p:nvSpPr>
            <p:cNvPr id="15" name="Oval 24">
              <a:hlinkClick r:id="rId2"/>
              <a:extLst>
                <a:ext uri="{FF2B5EF4-FFF2-40B4-BE49-F238E27FC236}">
                  <a16:creationId xmlns:a16="http://schemas.microsoft.com/office/drawing/2014/main" id="{62A606C5-4F39-8D44-9797-B64C1498AA6A}"/>
                </a:ext>
              </a:extLst>
            </p:cNvPr>
            <p:cNvSpPr>
              <a:spLocks/>
            </p:cNvSpPr>
            <p:nvPr userDrawn="1"/>
          </p:nvSpPr>
          <p:spPr bwMode="auto">
            <a:xfrm>
              <a:off x="8915400" y="2747719"/>
              <a:ext cx="1689500" cy="1689393"/>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pic>
          <p:nvPicPr>
            <p:cNvPr id="17" name="Graphique 16">
              <a:extLst>
                <a:ext uri="{FF2B5EF4-FFF2-40B4-BE49-F238E27FC236}">
                  <a16:creationId xmlns:a16="http://schemas.microsoft.com/office/drawing/2014/main" id="{E4CEA755-B11D-CF4B-8E46-6CCAF33E5D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421750" y="3254015"/>
              <a:ext cx="676800" cy="676800"/>
            </a:xfrm>
            <a:prstGeom prst="rect">
              <a:avLst/>
            </a:prstGeom>
          </p:spPr>
        </p:pic>
      </p:grpSp>
      <p:pic>
        <p:nvPicPr>
          <p:cNvPr id="20" name="Image 19">
            <a:hlinkClick r:id="rId2"/>
            <a:extLst>
              <a:ext uri="{FF2B5EF4-FFF2-40B4-BE49-F238E27FC236}">
                <a16:creationId xmlns:a16="http://schemas.microsoft.com/office/drawing/2014/main" id="{B77E822F-10CB-F044-8B47-4F2ABE2F8285}"/>
              </a:ext>
            </a:extLst>
          </p:cNvPr>
          <p:cNvPicPr>
            <a:picLocks noChangeAspect="1"/>
          </p:cNvPicPr>
          <p:nvPr userDrawn="1"/>
        </p:nvPicPr>
        <p:blipFill>
          <a:blip r:embed="rId5"/>
          <a:stretch>
            <a:fillRect/>
          </a:stretch>
        </p:blipFill>
        <p:spPr>
          <a:xfrm>
            <a:off x="9580632" y="5937409"/>
            <a:ext cx="1990399" cy="374904"/>
          </a:xfrm>
          <a:prstGeom prst="rect">
            <a:avLst/>
          </a:prstGeom>
        </p:spPr>
      </p:pic>
      <p:pic>
        <p:nvPicPr>
          <p:cNvPr id="6" name="Image 5">
            <a:extLst>
              <a:ext uri="{FF2B5EF4-FFF2-40B4-BE49-F238E27FC236}">
                <a16:creationId xmlns:a16="http://schemas.microsoft.com/office/drawing/2014/main" id="{F120806A-F03F-CB41-B2A3-41144938796B}"/>
              </a:ext>
            </a:extLst>
          </p:cNvPr>
          <p:cNvPicPr>
            <a:picLocks noChangeAspect="1"/>
          </p:cNvPicPr>
          <p:nvPr userDrawn="1"/>
        </p:nvPicPr>
        <p:blipFill rotWithShape="1">
          <a:blip r:embed="rId6"/>
          <a:srcRect l="642" r="857"/>
          <a:stretch/>
        </p:blipFill>
        <p:spPr>
          <a:xfrm>
            <a:off x="6417032" y="896158"/>
            <a:ext cx="1506886" cy="1280160"/>
          </a:xfrm>
          <a:prstGeom prst="rect">
            <a:avLst/>
          </a:prstGeom>
          <a:ln w="38100">
            <a:solidFill>
              <a:schemeClr val="accent2"/>
            </a:solidFill>
            <a:miter lim="800000"/>
          </a:ln>
        </p:spPr>
      </p:pic>
      <p:pic>
        <p:nvPicPr>
          <p:cNvPr id="22" name="Image 21">
            <a:extLst>
              <a:ext uri="{FF2B5EF4-FFF2-40B4-BE49-F238E27FC236}">
                <a16:creationId xmlns:a16="http://schemas.microsoft.com/office/drawing/2014/main" id="{931FF124-5BA3-A34F-A3A4-36DFF648DE67}"/>
              </a:ext>
            </a:extLst>
          </p:cNvPr>
          <p:cNvPicPr>
            <a:picLocks noChangeAspect="1"/>
          </p:cNvPicPr>
          <p:nvPr userDrawn="1"/>
        </p:nvPicPr>
        <p:blipFill>
          <a:blip r:embed="rId7"/>
          <a:stretch>
            <a:fillRect/>
          </a:stretch>
        </p:blipFill>
        <p:spPr>
          <a:xfrm>
            <a:off x="6417032" y="2504224"/>
            <a:ext cx="1508760" cy="1159542"/>
          </a:xfrm>
          <a:prstGeom prst="rect">
            <a:avLst/>
          </a:prstGeom>
          <a:ln w="38100">
            <a:solidFill>
              <a:schemeClr val="accent2"/>
            </a:solidFill>
            <a:miter lim="800000"/>
          </a:ln>
        </p:spPr>
      </p:pic>
      <p:pic>
        <p:nvPicPr>
          <p:cNvPr id="24" name="Image 23">
            <a:extLst>
              <a:ext uri="{FF2B5EF4-FFF2-40B4-BE49-F238E27FC236}">
                <a16:creationId xmlns:a16="http://schemas.microsoft.com/office/drawing/2014/main" id="{75F1DF49-12DA-F14D-9586-37C4AABA3B46}"/>
              </a:ext>
            </a:extLst>
          </p:cNvPr>
          <p:cNvPicPr>
            <a:picLocks noChangeAspect="1"/>
          </p:cNvPicPr>
          <p:nvPr userDrawn="1"/>
        </p:nvPicPr>
        <p:blipFill>
          <a:blip r:embed="rId8"/>
          <a:stretch>
            <a:fillRect/>
          </a:stretch>
        </p:blipFill>
        <p:spPr>
          <a:xfrm>
            <a:off x="6417032" y="3991671"/>
            <a:ext cx="1508760" cy="1443298"/>
          </a:xfrm>
          <a:prstGeom prst="rect">
            <a:avLst/>
          </a:prstGeom>
          <a:ln w="38100">
            <a:solidFill>
              <a:schemeClr val="accent2"/>
            </a:solidFill>
            <a:miter lim="800000"/>
          </a:ln>
        </p:spPr>
      </p:pic>
      <p:grpSp>
        <p:nvGrpSpPr>
          <p:cNvPr id="29" name="Groupe 28">
            <a:extLst>
              <a:ext uri="{FF2B5EF4-FFF2-40B4-BE49-F238E27FC236}">
                <a16:creationId xmlns:a16="http://schemas.microsoft.com/office/drawing/2014/main" id="{C2795DB5-B5E1-E948-89BA-A23D24BDC0D2}"/>
              </a:ext>
            </a:extLst>
          </p:cNvPr>
          <p:cNvGrpSpPr/>
          <p:nvPr userDrawn="1"/>
        </p:nvGrpSpPr>
        <p:grpSpPr>
          <a:xfrm>
            <a:off x="633876" y="1539205"/>
            <a:ext cx="5171662" cy="3102997"/>
            <a:chOff x="381000" y="10072"/>
            <a:chExt cx="8203095" cy="4921857"/>
          </a:xfrm>
        </p:grpSpPr>
        <p:pic>
          <p:nvPicPr>
            <p:cNvPr id="26" name="Image 25">
              <a:extLst>
                <a:ext uri="{FF2B5EF4-FFF2-40B4-BE49-F238E27FC236}">
                  <a16:creationId xmlns:a16="http://schemas.microsoft.com/office/drawing/2014/main" id="{B67C8D97-503E-3046-9B3B-AB778AF3BC31}"/>
                </a:ext>
              </a:extLst>
            </p:cNvPr>
            <p:cNvPicPr>
              <a:picLocks noChangeAspect="1"/>
            </p:cNvPicPr>
            <p:nvPr userDrawn="1"/>
          </p:nvPicPr>
          <p:blipFill rotWithShape="1">
            <a:blip r:embed="rId9"/>
            <a:srcRect r="5751" b="4251"/>
            <a:stretch/>
          </p:blipFill>
          <p:spPr>
            <a:xfrm>
              <a:off x="1500020" y="437322"/>
              <a:ext cx="5966255" cy="3760967"/>
            </a:xfrm>
            <a:prstGeom prst="rect">
              <a:avLst/>
            </a:prstGeom>
          </p:spPr>
        </p:pic>
        <p:pic>
          <p:nvPicPr>
            <p:cNvPr id="28" name="Image 27">
              <a:extLst>
                <a:ext uri="{FF2B5EF4-FFF2-40B4-BE49-F238E27FC236}">
                  <a16:creationId xmlns:a16="http://schemas.microsoft.com/office/drawing/2014/main" id="{075B647C-F0AF-3D45-94E2-C4370D0A0255}"/>
                </a:ext>
              </a:extLst>
            </p:cNvPr>
            <p:cNvPicPr>
              <a:picLocks noChangeAspect="1"/>
            </p:cNvPicPr>
            <p:nvPr userDrawn="1"/>
          </p:nvPicPr>
          <p:blipFill>
            <a:blip r:embed="rId10"/>
            <a:stretch>
              <a:fillRect/>
            </a:stretch>
          </p:blipFill>
          <p:spPr>
            <a:xfrm>
              <a:off x="381000" y="10072"/>
              <a:ext cx="8203095" cy="4921857"/>
            </a:xfrm>
            <a:prstGeom prst="rect">
              <a:avLst/>
            </a:prstGeom>
          </p:spPr>
        </p:pic>
      </p:grpSp>
      <p:sp>
        <p:nvSpPr>
          <p:cNvPr id="30" name="ZoneTexte 29">
            <a:extLst>
              <a:ext uri="{FF2B5EF4-FFF2-40B4-BE49-F238E27FC236}">
                <a16:creationId xmlns:a16="http://schemas.microsoft.com/office/drawing/2014/main" id="{162F5037-CBD6-1E45-B104-738EA7ED937E}"/>
              </a:ext>
            </a:extLst>
          </p:cNvPr>
          <p:cNvSpPr txBox="1"/>
          <p:nvPr userDrawn="1"/>
        </p:nvSpPr>
        <p:spPr>
          <a:xfrm>
            <a:off x="2793948" y="5419396"/>
            <a:ext cx="851515" cy="307777"/>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b="0" i="0" u="sng" strike="noStrike" kern="1200" dirty="0">
                <a:solidFill>
                  <a:schemeClr val="accent2"/>
                </a:solidFill>
                <a:effectLst/>
                <a:latin typeface="+mn-lt"/>
                <a:ea typeface="+mn-ea"/>
                <a:cs typeface="+mn-cs"/>
                <a:hlinkClick r:id="rId2">
                  <a:extLst>
                    <a:ext uri="{A12FA001-AC4F-418D-AE19-62706E023703}">
                      <ahyp:hlinkClr xmlns:ahyp="http://schemas.microsoft.com/office/drawing/2018/hyperlinkcolor" val="tx"/>
                    </a:ext>
                  </a:extLst>
                </a:hlinkClick>
              </a:rPr>
              <a:t>educaloi</a:t>
            </a:r>
            <a:endParaRPr lang="fr-CA" sz="1400" b="0" i="0" u="none" strike="noStrike" kern="1200" dirty="0">
              <a:solidFill>
                <a:schemeClr val="accent2"/>
              </a:solidFill>
              <a:effectLst/>
              <a:latin typeface="+mn-lt"/>
              <a:ea typeface="+mn-ea"/>
              <a:cs typeface="+mn-cs"/>
            </a:endParaRPr>
          </a:p>
        </p:txBody>
      </p:sp>
      <p:sp>
        <p:nvSpPr>
          <p:cNvPr id="34" name="ZoneTexte 33">
            <a:extLst>
              <a:ext uri="{FF2B5EF4-FFF2-40B4-BE49-F238E27FC236}">
                <a16:creationId xmlns:a16="http://schemas.microsoft.com/office/drawing/2014/main" id="{FAA35250-FC5E-724F-B677-AF693DA379CC}"/>
              </a:ext>
            </a:extLst>
          </p:cNvPr>
          <p:cNvSpPr txBox="1"/>
          <p:nvPr userDrawn="1"/>
        </p:nvSpPr>
        <p:spPr>
          <a:xfrm>
            <a:off x="8384373" y="1382350"/>
            <a:ext cx="1696298"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dirty="0">
                <a:solidFill>
                  <a:schemeClr val="accent2"/>
                </a:solidFill>
                <a:effectLst/>
                <a:latin typeface="+mn-lt"/>
                <a:ea typeface="+mn-ea"/>
                <a:cs typeface="+mn-cs"/>
                <a:hlinkClick r:id="rId11">
                  <a:extLst>
                    <a:ext uri="{A12FA001-AC4F-418D-AE19-62706E023703}">
                      <ahyp:hlinkClr xmlns:ahyp="http://schemas.microsoft.com/office/drawing/2018/hyperlinkcolor" val="tx"/>
                    </a:ext>
                  </a:extLst>
                </a:hlinkClick>
              </a:rPr>
              <a:t>Instagram/</a:t>
            </a:r>
            <a:r>
              <a:rPr lang="fr-CA" sz="1400" b="0" i="0" u="sng" strike="noStrike" kern="1200" dirty="0" err="1">
                <a:solidFill>
                  <a:schemeClr val="accent2"/>
                </a:solidFill>
                <a:effectLst/>
                <a:latin typeface="+mn-lt"/>
                <a:ea typeface="+mn-ea"/>
                <a:cs typeface="+mn-cs"/>
                <a:hlinkClick r:id="rId11">
                  <a:extLst>
                    <a:ext uri="{A12FA001-AC4F-418D-AE19-62706E023703}">
                      <ahyp:hlinkClr xmlns:ahyp="http://schemas.microsoft.com/office/drawing/2018/hyperlinkcolor" val="tx"/>
                    </a:ext>
                  </a:extLst>
                </a:hlinkClick>
              </a:rPr>
              <a:t>educaloi</a:t>
            </a:r>
            <a:endParaRPr lang="fr-CA" sz="1400" b="0" i="0" u="sng" strike="noStrike" kern="1200" dirty="0">
              <a:solidFill>
                <a:schemeClr val="accent2"/>
              </a:solidFill>
              <a:effectLst/>
              <a:latin typeface="+mn-lt"/>
              <a:ea typeface="+mn-ea"/>
              <a:cs typeface="+mn-cs"/>
            </a:endParaRPr>
          </a:p>
        </p:txBody>
      </p:sp>
      <p:sp>
        <p:nvSpPr>
          <p:cNvPr id="39" name="ZoneTexte 38">
            <a:extLst>
              <a:ext uri="{FF2B5EF4-FFF2-40B4-BE49-F238E27FC236}">
                <a16:creationId xmlns:a16="http://schemas.microsoft.com/office/drawing/2014/main" id="{9F51B835-712A-A04A-A8DC-907BB47EEE29}"/>
              </a:ext>
            </a:extLst>
          </p:cNvPr>
          <p:cNvSpPr txBox="1"/>
          <p:nvPr userDrawn="1"/>
        </p:nvSpPr>
        <p:spPr>
          <a:xfrm>
            <a:off x="8384373" y="2930107"/>
            <a:ext cx="1594604"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dirty="0">
                <a:solidFill>
                  <a:schemeClr val="accent2"/>
                </a:solidFill>
                <a:effectLst/>
                <a:latin typeface="+mn-lt"/>
                <a:ea typeface="+mn-ea"/>
                <a:cs typeface="+mn-cs"/>
                <a:hlinkClick r:id="rId12">
                  <a:extLst>
                    <a:ext uri="{A12FA001-AC4F-418D-AE19-62706E023703}">
                      <ahyp:hlinkClr xmlns:ahyp="http://schemas.microsoft.com/office/drawing/2018/hyperlinkcolor" val="tx"/>
                    </a:ext>
                  </a:extLst>
                </a:hlinkClick>
              </a:rPr>
              <a:t>YouTube/educaloi</a:t>
            </a:r>
            <a:endParaRPr lang="fr-CA" sz="1400" b="0" i="0" u="sng" strike="noStrike" kern="1200" dirty="0">
              <a:solidFill>
                <a:schemeClr val="accent2"/>
              </a:solidFill>
              <a:effectLst/>
              <a:latin typeface="+mn-lt"/>
              <a:ea typeface="+mn-ea"/>
              <a:cs typeface="+mn-cs"/>
            </a:endParaRPr>
          </a:p>
        </p:txBody>
      </p:sp>
      <p:sp>
        <p:nvSpPr>
          <p:cNvPr id="44" name="ZoneTexte 43">
            <a:extLst>
              <a:ext uri="{FF2B5EF4-FFF2-40B4-BE49-F238E27FC236}">
                <a16:creationId xmlns:a16="http://schemas.microsoft.com/office/drawing/2014/main" id="{257BE564-1AE0-D94B-AAEC-B10959F86202}"/>
              </a:ext>
            </a:extLst>
          </p:cNvPr>
          <p:cNvSpPr txBox="1"/>
          <p:nvPr userDrawn="1"/>
        </p:nvSpPr>
        <p:spPr>
          <a:xfrm>
            <a:off x="8384373" y="4559432"/>
            <a:ext cx="1686680"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dirty="0">
                <a:solidFill>
                  <a:schemeClr val="accent2"/>
                </a:solidFill>
                <a:effectLst/>
                <a:latin typeface="+mn-lt"/>
                <a:ea typeface="+mn-ea"/>
                <a:cs typeface="+mn-cs"/>
                <a:hlinkClick r:id="rId13">
                  <a:extLst>
                    <a:ext uri="{A12FA001-AC4F-418D-AE19-62706E023703}">
                      <ahyp:hlinkClr xmlns:ahyp="http://schemas.microsoft.com/office/drawing/2018/hyperlinkcolor" val="tx"/>
                    </a:ext>
                  </a:extLst>
                </a:hlinkClick>
              </a:rPr>
              <a:t>Facebook/educaloi</a:t>
            </a:r>
            <a:endParaRPr lang="fr-CA" sz="1400" b="0" i="0" u="sng" strike="noStrike" kern="1200" dirty="0">
              <a:solidFill>
                <a:schemeClr val="accent2"/>
              </a:solidFill>
              <a:effectLst/>
              <a:latin typeface="+mn-lt"/>
              <a:ea typeface="+mn-ea"/>
              <a:cs typeface="+mn-cs"/>
            </a:endParaRPr>
          </a:p>
        </p:txBody>
      </p:sp>
      <p:grpSp>
        <p:nvGrpSpPr>
          <p:cNvPr id="14" name="Groupe 13">
            <a:extLst>
              <a:ext uri="{FF2B5EF4-FFF2-40B4-BE49-F238E27FC236}">
                <a16:creationId xmlns:a16="http://schemas.microsoft.com/office/drawing/2014/main" id="{4D48372F-8427-7D46-9C02-0C01144C0B57}"/>
              </a:ext>
            </a:extLst>
          </p:cNvPr>
          <p:cNvGrpSpPr/>
          <p:nvPr userDrawn="1"/>
        </p:nvGrpSpPr>
        <p:grpSpPr>
          <a:xfrm>
            <a:off x="7636735" y="2767403"/>
            <a:ext cx="633224" cy="633184"/>
            <a:chOff x="539551" y="2747719"/>
            <a:chExt cx="1689499" cy="1689393"/>
          </a:xfrm>
        </p:grpSpPr>
        <p:sp>
          <p:nvSpPr>
            <p:cNvPr id="10" name="Oval 18">
              <a:hlinkClick r:id="rId12"/>
              <a:extLst>
                <a:ext uri="{FF2B5EF4-FFF2-40B4-BE49-F238E27FC236}">
                  <a16:creationId xmlns:a16="http://schemas.microsoft.com/office/drawing/2014/main" id="{464EB328-49C2-0F4A-A81B-5F5F76C85384}"/>
                </a:ext>
              </a:extLst>
            </p:cNvPr>
            <p:cNvSpPr>
              <a:spLocks/>
            </p:cNvSpPr>
            <p:nvPr userDrawn="1"/>
          </p:nvSpPr>
          <p:spPr bwMode="auto">
            <a:xfrm>
              <a:off x="539551" y="2747719"/>
              <a:ext cx="1689499" cy="1689393"/>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dirty="0">
                <a:solidFill>
                  <a:srgbClr val="FFFFFF"/>
                </a:solidFill>
                <a:latin typeface="Helvetica Light" charset="0"/>
                <a:cs typeface="Helvetica Light" charset="0"/>
                <a:sym typeface="Helvetica Light" charset="0"/>
              </a:endParaRPr>
            </a:p>
          </p:txBody>
        </p:sp>
        <p:sp>
          <p:nvSpPr>
            <p:cNvPr id="11" name="AutoShape 19">
              <a:extLst>
                <a:ext uri="{FF2B5EF4-FFF2-40B4-BE49-F238E27FC236}">
                  <a16:creationId xmlns:a16="http://schemas.microsoft.com/office/drawing/2014/main" id="{6D0483B1-CDD0-BE45-821D-0732AC9B2DE8}"/>
                </a:ext>
              </a:extLst>
            </p:cNvPr>
            <p:cNvSpPr>
              <a:spLocks/>
            </p:cNvSpPr>
            <p:nvPr userDrawn="1"/>
          </p:nvSpPr>
          <p:spPr bwMode="auto">
            <a:xfrm>
              <a:off x="1003650" y="3322308"/>
              <a:ext cx="749689" cy="551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56" y="0"/>
                  </a:moveTo>
                  <a:cubicBezTo>
                    <a:pt x="7835" y="0"/>
                    <a:pt x="5327" y="1"/>
                    <a:pt x="2507" y="428"/>
                  </a:cubicBezTo>
                  <a:cubicBezTo>
                    <a:pt x="1973" y="522"/>
                    <a:pt x="1432" y="912"/>
                    <a:pt x="1021" y="1493"/>
                  </a:cubicBezTo>
                  <a:cubicBezTo>
                    <a:pt x="637" y="2037"/>
                    <a:pt x="379" y="2733"/>
                    <a:pt x="315" y="3413"/>
                  </a:cubicBezTo>
                  <a:cubicBezTo>
                    <a:pt x="1" y="5970"/>
                    <a:pt x="0" y="8096"/>
                    <a:pt x="0" y="10653"/>
                  </a:cubicBezTo>
                  <a:cubicBezTo>
                    <a:pt x="0" y="10683"/>
                    <a:pt x="0" y="10717"/>
                    <a:pt x="0" y="10751"/>
                  </a:cubicBezTo>
                  <a:cubicBezTo>
                    <a:pt x="0" y="10785"/>
                    <a:pt x="0" y="10818"/>
                    <a:pt x="0" y="10849"/>
                  </a:cubicBezTo>
                  <a:cubicBezTo>
                    <a:pt x="0" y="10883"/>
                    <a:pt x="0" y="10917"/>
                    <a:pt x="0" y="10947"/>
                  </a:cubicBezTo>
                  <a:cubicBezTo>
                    <a:pt x="0" y="13504"/>
                    <a:pt x="1" y="15630"/>
                    <a:pt x="315" y="18187"/>
                  </a:cubicBezTo>
                  <a:cubicBezTo>
                    <a:pt x="379" y="18867"/>
                    <a:pt x="637" y="19563"/>
                    <a:pt x="1021" y="20107"/>
                  </a:cubicBezTo>
                  <a:cubicBezTo>
                    <a:pt x="1432" y="20688"/>
                    <a:pt x="1973" y="21078"/>
                    <a:pt x="2507" y="21172"/>
                  </a:cubicBezTo>
                  <a:cubicBezTo>
                    <a:pt x="5327" y="21599"/>
                    <a:pt x="7835" y="21600"/>
                    <a:pt x="10656" y="21600"/>
                  </a:cubicBezTo>
                  <a:cubicBezTo>
                    <a:pt x="10695" y="21600"/>
                    <a:pt x="10738" y="21600"/>
                    <a:pt x="10779" y="21600"/>
                  </a:cubicBezTo>
                  <a:cubicBezTo>
                    <a:pt x="10793" y="21600"/>
                    <a:pt x="10807" y="21600"/>
                    <a:pt x="10821" y="21600"/>
                  </a:cubicBezTo>
                  <a:cubicBezTo>
                    <a:pt x="10862" y="21600"/>
                    <a:pt x="10905" y="21600"/>
                    <a:pt x="10944" y="21600"/>
                  </a:cubicBezTo>
                  <a:cubicBezTo>
                    <a:pt x="13765" y="21600"/>
                    <a:pt x="16273" y="21599"/>
                    <a:pt x="19093" y="21172"/>
                  </a:cubicBezTo>
                  <a:cubicBezTo>
                    <a:pt x="19627" y="21078"/>
                    <a:pt x="20168" y="20688"/>
                    <a:pt x="20579" y="20107"/>
                  </a:cubicBezTo>
                  <a:cubicBezTo>
                    <a:pt x="20963" y="19563"/>
                    <a:pt x="21221" y="18867"/>
                    <a:pt x="21285" y="18187"/>
                  </a:cubicBezTo>
                  <a:cubicBezTo>
                    <a:pt x="21599" y="15630"/>
                    <a:pt x="21600" y="13504"/>
                    <a:pt x="21600" y="10947"/>
                  </a:cubicBezTo>
                  <a:cubicBezTo>
                    <a:pt x="21600" y="10917"/>
                    <a:pt x="21600" y="10883"/>
                    <a:pt x="21600" y="10849"/>
                  </a:cubicBezTo>
                  <a:cubicBezTo>
                    <a:pt x="21600" y="10815"/>
                    <a:pt x="21600" y="10782"/>
                    <a:pt x="21600" y="10751"/>
                  </a:cubicBezTo>
                  <a:cubicBezTo>
                    <a:pt x="21600" y="10717"/>
                    <a:pt x="21600" y="10683"/>
                    <a:pt x="21600" y="10653"/>
                  </a:cubicBezTo>
                  <a:cubicBezTo>
                    <a:pt x="21600" y="8096"/>
                    <a:pt x="21599" y="5970"/>
                    <a:pt x="21285" y="3413"/>
                  </a:cubicBezTo>
                  <a:cubicBezTo>
                    <a:pt x="21221" y="2733"/>
                    <a:pt x="20963" y="2037"/>
                    <a:pt x="20579" y="1493"/>
                  </a:cubicBezTo>
                  <a:cubicBezTo>
                    <a:pt x="20168" y="912"/>
                    <a:pt x="19627" y="522"/>
                    <a:pt x="19093" y="428"/>
                  </a:cubicBezTo>
                  <a:cubicBezTo>
                    <a:pt x="16273" y="1"/>
                    <a:pt x="13765" y="0"/>
                    <a:pt x="10944" y="0"/>
                  </a:cubicBezTo>
                  <a:cubicBezTo>
                    <a:pt x="10905" y="0"/>
                    <a:pt x="10862" y="0"/>
                    <a:pt x="10821" y="0"/>
                  </a:cubicBezTo>
                  <a:cubicBezTo>
                    <a:pt x="10807" y="0"/>
                    <a:pt x="10793" y="0"/>
                    <a:pt x="10779" y="0"/>
                  </a:cubicBezTo>
                  <a:cubicBezTo>
                    <a:pt x="10738" y="0"/>
                    <a:pt x="10695" y="0"/>
                    <a:pt x="10656" y="0"/>
                  </a:cubicBezTo>
                  <a:close/>
                  <a:moveTo>
                    <a:pt x="8201" y="6153"/>
                  </a:moveTo>
                  <a:lnTo>
                    <a:pt x="14441" y="10394"/>
                  </a:lnTo>
                  <a:lnTo>
                    <a:pt x="8201" y="14634"/>
                  </a:lnTo>
                  <a:lnTo>
                    <a:pt x="8201" y="6153"/>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pPr algn="l" defTabSz="457200"/>
              <a:endParaRPr lang="fr-CA" sz="2400" b="0">
                <a:latin typeface="Calibri" charset="0"/>
                <a:cs typeface="Calibri" charset="0"/>
                <a:sym typeface="Calibri" charset="0"/>
              </a:endParaRPr>
            </a:p>
          </p:txBody>
        </p:sp>
      </p:grpSp>
      <p:grpSp>
        <p:nvGrpSpPr>
          <p:cNvPr id="16" name="Groupe 15">
            <a:extLst>
              <a:ext uri="{FF2B5EF4-FFF2-40B4-BE49-F238E27FC236}">
                <a16:creationId xmlns:a16="http://schemas.microsoft.com/office/drawing/2014/main" id="{0F6EC20D-4572-744A-953B-4B1A1F589939}"/>
              </a:ext>
            </a:extLst>
          </p:cNvPr>
          <p:cNvGrpSpPr/>
          <p:nvPr userDrawn="1"/>
        </p:nvGrpSpPr>
        <p:grpSpPr>
          <a:xfrm>
            <a:off x="7636735" y="1219646"/>
            <a:ext cx="633224" cy="633184"/>
            <a:chOff x="2675683" y="2747719"/>
            <a:chExt cx="1689500" cy="1689393"/>
          </a:xfrm>
        </p:grpSpPr>
        <p:sp>
          <p:nvSpPr>
            <p:cNvPr id="12" name="Oval 24">
              <a:hlinkClick r:id="rId11"/>
              <a:extLst>
                <a:ext uri="{FF2B5EF4-FFF2-40B4-BE49-F238E27FC236}">
                  <a16:creationId xmlns:a16="http://schemas.microsoft.com/office/drawing/2014/main" id="{08FFAB00-EB69-DC47-996A-068C9ED9D410}"/>
                </a:ext>
              </a:extLst>
            </p:cNvPr>
            <p:cNvSpPr>
              <a:spLocks/>
            </p:cNvSpPr>
            <p:nvPr userDrawn="1"/>
          </p:nvSpPr>
          <p:spPr bwMode="auto">
            <a:xfrm>
              <a:off x="2675683" y="2747719"/>
              <a:ext cx="1689500" cy="1689393"/>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3" name="AutoShape 25">
              <a:extLst>
                <a:ext uri="{FF2B5EF4-FFF2-40B4-BE49-F238E27FC236}">
                  <a16:creationId xmlns:a16="http://schemas.microsoft.com/office/drawing/2014/main" id="{83670C71-089A-544B-9F10-1B54D77388C3}"/>
                </a:ext>
              </a:extLst>
            </p:cNvPr>
            <p:cNvSpPr>
              <a:spLocks/>
            </p:cNvSpPr>
            <p:nvPr userDrawn="1"/>
          </p:nvSpPr>
          <p:spPr bwMode="auto">
            <a:xfrm>
              <a:off x="3186504" y="3258585"/>
              <a:ext cx="667883" cy="667662"/>
            </a:xfrm>
            <a:custGeom>
              <a:avLst/>
              <a:gdLst>
                <a:gd name="T0" fmla="+- 0 10799 1"/>
                <a:gd name="T1" fmla="*/ T0 w 21597"/>
                <a:gd name="T2" fmla="+- 0 10800 2"/>
                <a:gd name="T3" fmla="*/ 10800 h 21597"/>
                <a:gd name="T4" fmla="+- 0 10799 1"/>
                <a:gd name="T5" fmla="*/ T4 w 21597"/>
                <a:gd name="T6" fmla="+- 0 10800 2"/>
                <a:gd name="T7" fmla="*/ 10800 h 21597"/>
                <a:gd name="T8" fmla="+- 0 10799 1"/>
                <a:gd name="T9" fmla="*/ T8 w 21597"/>
                <a:gd name="T10" fmla="+- 0 10800 2"/>
                <a:gd name="T11" fmla="*/ 10800 h 21597"/>
                <a:gd name="T12" fmla="+- 0 10799 1"/>
                <a:gd name="T13" fmla="*/ T12 w 21597"/>
                <a:gd name="T14" fmla="+- 0 10800 2"/>
                <a:gd name="T15" fmla="*/ 10800 h 21597"/>
              </a:gdLst>
              <a:ahLst/>
              <a:cxnLst>
                <a:cxn ang="0">
                  <a:pos x="T1" y="T3"/>
                </a:cxn>
                <a:cxn ang="0">
                  <a:pos x="T5" y="T7"/>
                </a:cxn>
                <a:cxn ang="0">
                  <a:pos x="T9" y="T11"/>
                </a:cxn>
                <a:cxn ang="0">
                  <a:pos x="T13" y="T15"/>
                </a:cxn>
              </a:cxnLst>
              <a:rect l="0" t="0" r="r" b="b"/>
              <a:pathLst>
                <a:path w="21597" h="21597">
                  <a:moveTo>
                    <a:pt x="4955" y="0"/>
                  </a:moveTo>
                  <a:cubicBezTo>
                    <a:pt x="4242" y="0"/>
                    <a:pt x="3702" y="-2"/>
                    <a:pt x="3248" y="29"/>
                  </a:cubicBezTo>
                  <a:cubicBezTo>
                    <a:pt x="2794" y="59"/>
                    <a:pt x="2425" y="122"/>
                    <a:pt x="2044" y="243"/>
                  </a:cubicBezTo>
                  <a:cubicBezTo>
                    <a:pt x="1625" y="395"/>
                    <a:pt x="1251" y="636"/>
                    <a:pt x="944" y="943"/>
                  </a:cubicBezTo>
                  <a:cubicBezTo>
                    <a:pt x="637" y="1251"/>
                    <a:pt x="396" y="1624"/>
                    <a:pt x="244" y="2044"/>
                  </a:cubicBezTo>
                  <a:cubicBezTo>
                    <a:pt x="122" y="2427"/>
                    <a:pt x="60" y="2800"/>
                    <a:pt x="29" y="3254"/>
                  </a:cubicBezTo>
                  <a:cubicBezTo>
                    <a:pt x="-1" y="3707"/>
                    <a:pt x="0" y="4240"/>
                    <a:pt x="1" y="4950"/>
                  </a:cubicBezTo>
                  <a:lnTo>
                    <a:pt x="1" y="16623"/>
                  </a:lnTo>
                  <a:cubicBezTo>
                    <a:pt x="1" y="17344"/>
                    <a:pt x="-1" y="17886"/>
                    <a:pt x="29" y="18342"/>
                  </a:cubicBezTo>
                  <a:cubicBezTo>
                    <a:pt x="60" y="18799"/>
                    <a:pt x="122" y="19170"/>
                    <a:pt x="244" y="19553"/>
                  </a:cubicBezTo>
                  <a:cubicBezTo>
                    <a:pt x="396" y="19972"/>
                    <a:pt x="637" y="20345"/>
                    <a:pt x="944" y="20653"/>
                  </a:cubicBezTo>
                  <a:cubicBezTo>
                    <a:pt x="1251" y="20960"/>
                    <a:pt x="1625" y="21201"/>
                    <a:pt x="2044" y="21353"/>
                  </a:cubicBezTo>
                  <a:cubicBezTo>
                    <a:pt x="2427" y="21475"/>
                    <a:pt x="2799" y="21537"/>
                    <a:pt x="3254" y="21568"/>
                  </a:cubicBezTo>
                  <a:cubicBezTo>
                    <a:pt x="3708" y="21598"/>
                    <a:pt x="4246" y="21597"/>
                    <a:pt x="4955" y="21596"/>
                  </a:cubicBezTo>
                  <a:lnTo>
                    <a:pt x="16625" y="21596"/>
                  </a:lnTo>
                  <a:cubicBezTo>
                    <a:pt x="17346" y="21596"/>
                    <a:pt x="17884" y="21598"/>
                    <a:pt x="18339" y="21568"/>
                  </a:cubicBezTo>
                  <a:cubicBezTo>
                    <a:pt x="18793" y="21537"/>
                    <a:pt x="19166" y="21475"/>
                    <a:pt x="19548" y="21353"/>
                  </a:cubicBezTo>
                  <a:cubicBezTo>
                    <a:pt x="19967" y="21201"/>
                    <a:pt x="20345" y="20960"/>
                    <a:pt x="20654" y="20653"/>
                  </a:cubicBezTo>
                  <a:cubicBezTo>
                    <a:pt x="20963" y="20345"/>
                    <a:pt x="21202" y="19972"/>
                    <a:pt x="21354" y="19553"/>
                  </a:cubicBezTo>
                  <a:cubicBezTo>
                    <a:pt x="21476" y="19170"/>
                    <a:pt x="21538" y="18796"/>
                    <a:pt x="21569" y="18342"/>
                  </a:cubicBezTo>
                  <a:cubicBezTo>
                    <a:pt x="21599" y="17889"/>
                    <a:pt x="21598" y="17356"/>
                    <a:pt x="21597" y="16646"/>
                  </a:cubicBezTo>
                  <a:lnTo>
                    <a:pt x="21597" y="4973"/>
                  </a:lnTo>
                  <a:cubicBezTo>
                    <a:pt x="21598" y="4252"/>
                    <a:pt x="21599" y="3710"/>
                    <a:pt x="21569" y="3254"/>
                  </a:cubicBezTo>
                  <a:cubicBezTo>
                    <a:pt x="21538" y="2797"/>
                    <a:pt x="21476" y="2426"/>
                    <a:pt x="21354" y="2044"/>
                  </a:cubicBezTo>
                  <a:cubicBezTo>
                    <a:pt x="21202" y="1624"/>
                    <a:pt x="20963" y="1251"/>
                    <a:pt x="20654" y="943"/>
                  </a:cubicBezTo>
                  <a:cubicBezTo>
                    <a:pt x="20345" y="636"/>
                    <a:pt x="19967" y="395"/>
                    <a:pt x="19548" y="243"/>
                  </a:cubicBezTo>
                  <a:cubicBezTo>
                    <a:pt x="19166" y="121"/>
                    <a:pt x="18792" y="59"/>
                    <a:pt x="18339" y="29"/>
                  </a:cubicBezTo>
                  <a:cubicBezTo>
                    <a:pt x="17885" y="-2"/>
                    <a:pt x="17352" y="0"/>
                    <a:pt x="16643" y="0"/>
                  </a:cubicBezTo>
                  <a:lnTo>
                    <a:pt x="4973" y="0"/>
                  </a:lnTo>
                  <a:lnTo>
                    <a:pt x="4955" y="0"/>
                  </a:lnTo>
                  <a:close/>
                  <a:moveTo>
                    <a:pt x="16093" y="2704"/>
                  </a:moveTo>
                  <a:lnTo>
                    <a:pt x="18599" y="2704"/>
                  </a:lnTo>
                  <a:cubicBezTo>
                    <a:pt x="18766" y="2704"/>
                    <a:pt x="18851" y="2704"/>
                    <a:pt x="18941" y="2733"/>
                  </a:cubicBezTo>
                  <a:cubicBezTo>
                    <a:pt x="19039" y="2768"/>
                    <a:pt x="19113" y="2843"/>
                    <a:pt x="19149" y="2941"/>
                  </a:cubicBezTo>
                  <a:cubicBezTo>
                    <a:pt x="19177" y="3031"/>
                    <a:pt x="19178" y="3119"/>
                    <a:pt x="19178" y="3288"/>
                  </a:cubicBezTo>
                  <a:lnTo>
                    <a:pt x="19178" y="5790"/>
                  </a:lnTo>
                  <a:cubicBezTo>
                    <a:pt x="19178" y="5956"/>
                    <a:pt x="19177" y="6041"/>
                    <a:pt x="19149" y="6131"/>
                  </a:cubicBezTo>
                  <a:cubicBezTo>
                    <a:pt x="19113" y="6230"/>
                    <a:pt x="19039" y="6304"/>
                    <a:pt x="18941" y="6340"/>
                  </a:cubicBezTo>
                  <a:cubicBezTo>
                    <a:pt x="18851" y="6368"/>
                    <a:pt x="18763" y="6369"/>
                    <a:pt x="18593" y="6369"/>
                  </a:cubicBezTo>
                  <a:lnTo>
                    <a:pt x="16093" y="6369"/>
                  </a:lnTo>
                  <a:cubicBezTo>
                    <a:pt x="15926" y="6369"/>
                    <a:pt x="15841" y="6368"/>
                    <a:pt x="15751" y="6340"/>
                  </a:cubicBezTo>
                  <a:cubicBezTo>
                    <a:pt x="15653" y="6304"/>
                    <a:pt x="15573" y="6230"/>
                    <a:pt x="15537" y="6131"/>
                  </a:cubicBezTo>
                  <a:cubicBezTo>
                    <a:pt x="15508" y="6041"/>
                    <a:pt x="15514" y="5953"/>
                    <a:pt x="15514" y="5784"/>
                  </a:cubicBezTo>
                  <a:lnTo>
                    <a:pt x="15514" y="3283"/>
                  </a:lnTo>
                  <a:cubicBezTo>
                    <a:pt x="15514" y="3116"/>
                    <a:pt x="15508" y="3031"/>
                    <a:pt x="15537" y="2941"/>
                  </a:cubicBezTo>
                  <a:cubicBezTo>
                    <a:pt x="15573" y="2843"/>
                    <a:pt x="15653" y="2768"/>
                    <a:pt x="15751" y="2733"/>
                  </a:cubicBezTo>
                  <a:cubicBezTo>
                    <a:pt x="15841" y="2704"/>
                    <a:pt x="15923" y="2704"/>
                    <a:pt x="16093" y="2704"/>
                  </a:cubicBezTo>
                  <a:close/>
                  <a:moveTo>
                    <a:pt x="10796" y="6537"/>
                  </a:moveTo>
                  <a:cubicBezTo>
                    <a:pt x="11896" y="6537"/>
                    <a:pt x="13001" y="6953"/>
                    <a:pt x="13841" y="7793"/>
                  </a:cubicBezTo>
                  <a:cubicBezTo>
                    <a:pt x="15520" y="9473"/>
                    <a:pt x="15520" y="12199"/>
                    <a:pt x="13841" y="13878"/>
                  </a:cubicBezTo>
                  <a:cubicBezTo>
                    <a:pt x="12162" y="15558"/>
                    <a:pt x="9436" y="15558"/>
                    <a:pt x="7757" y="13878"/>
                  </a:cubicBezTo>
                  <a:cubicBezTo>
                    <a:pt x="6078" y="12199"/>
                    <a:pt x="6078" y="9473"/>
                    <a:pt x="7757" y="7793"/>
                  </a:cubicBezTo>
                  <a:cubicBezTo>
                    <a:pt x="8597" y="6953"/>
                    <a:pt x="9696" y="6537"/>
                    <a:pt x="10796" y="6537"/>
                  </a:cubicBezTo>
                  <a:close/>
                  <a:moveTo>
                    <a:pt x="2403" y="9565"/>
                  </a:moveTo>
                  <a:lnTo>
                    <a:pt x="4191" y="9565"/>
                  </a:lnTo>
                  <a:cubicBezTo>
                    <a:pt x="3785" y="11684"/>
                    <a:pt x="4397" y="13957"/>
                    <a:pt x="6038" y="15598"/>
                  </a:cubicBezTo>
                  <a:cubicBezTo>
                    <a:pt x="8667" y="18228"/>
                    <a:pt x="12931" y="18228"/>
                    <a:pt x="15560" y="15598"/>
                  </a:cubicBezTo>
                  <a:cubicBezTo>
                    <a:pt x="17201" y="13957"/>
                    <a:pt x="17813" y="11684"/>
                    <a:pt x="17407" y="9565"/>
                  </a:cubicBezTo>
                  <a:lnTo>
                    <a:pt x="19195" y="9565"/>
                  </a:lnTo>
                  <a:lnTo>
                    <a:pt x="19195" y="17567"/>
                  </a:lnTo>
                  <a:cubicBezTo>
                    <a:pt x="19195" y="17800"/>
                    <a:pt x="19194" y="17974"/>
                    <a:pt x="19184" y="18122"/>
                  </a:cubicBezTo>
                  <a:cubicBezTo>
                    <a:pt x="19173" y="18271"/>
                    <a:pt x="19154" y="18396"/>
                    <a:pt x="19114" y="18522"/>
                  </a:cubicBezTo>
                  <a:cubicBezTo>
                    <a:pt x="19064" y="18660"/>
                    <a:pt x="18986" y="18779"/>
                    <a:pt x="18883" y="18881"/>
                  </a:cubicBezTo>
                  <a:cubicBezTo>
                    <a:pt x="18780" y="18983"/>
                    <a:pt x="18655" y="19064"/>
                    <a:pt x="18518" y="19113"/>
                  </a:cubicBezTo>
                  <a:cubicBezTo>
                    <a:pt x="18392" y="19153"/>
                    <a:pt x="18268" y="19172"/>
                    <a:pt x="18119" y="19182"/>
                  </a:cubicBezTo>
                  <a:cubicBezTo>
                    <a:pt x="17969" y="19192"/>
                    <a:pt x="17794" y="19194"/>
                    <a:pt x="17557" y="19194"/>
                  </a:cubicBezTo>
                  <a:lnTo>
                    <a:pt x="4035" y="19194"/>
                  </a:lnTo>
                  <a:cubicBezTo>
                    <a:pt x="3801" y="19194"/>
                    <a:pt x="3628" y="19192"/>
                    <a:pt x="3479" y="19182"/>
                  </a:cubicBezTo>
                  <a:cubicBezTo>
                    <a:pt x="3331" y="19172"/>
                    <a:pt x="3206" y="19153"/>
                    <a:pt x="3080" y="19113"/>
                  </a:cubicBezTo>
                  <a:cubicBezTo>
                    <a:pt x="2943" y="19064"/>
                    <a:pt x="2818" y="18983"/>
                    <a:pt x="2715" y="18881"/>
                  </a:cubicBezTo>
                  <a:cubicBezTo>
                    <a:pt x="2612" y="18779"/>
                    <a:pt x="2534" y="18660"/>
                    <a:pt x="2484" y="18522"/>
                  </a:cubicBezTo>
                  <a:cubicBezTo>
                    <a:pt x="2444" y="18396"/>
                    <a:pt x="2425" y="18273"/>
                    <a:pt x="2414" y="18122"/>
                  </a:cubicBezTo>
                  <a:cubicBezTo>
                    <a:pt x="2404" y="17972"/>
                    <a:pt x="2403" y="17792"/>
                    <a:pt x="2403" y="17555"/>
                  </a:cubicBezTo>
                  <a:lnTo>
                    <a:pt x="2403" y="9565"/>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grpSp>
      <p:grpSp>
        <p:nvGrpSpPr>
          <p:cNvPr id="50" name="Groupe 49">
            <a:extLst>
              <a:ext uri="{FF2B5EF4-FFF2-40B4-BE49-F238E27FC236}">
                <a16:creationId xmlns:a16="http://schemas.microsoft.com/office/drawing/2014/main" id="{FED6897F-432C-4841-AA6B-8FA6AB93D0CE}"/>
              </a:ext>
            </a:extLst>
          </p:cNvPr>
          <p:cNvGrpSpPr/>
          <p:nvPr userDrawn="1"/>
        </p:nvGrpSpPr>
        <p:grpSpPr>
          <a:xfrm>
            <a:off x="7636735" y="4396728"/>
            <a:ext cx="633224" cy="633184"/>
            <a:chOff x="7305431" y="4396728"/>
            <a:chExt cx="633224" cy="633184"/>
          </a:xfrm>
        </p:grpSpPr>
        <p:sp>
          <p:nvSpPr>
            <p:cNvPr id="41" name="Oval 24">
              <a:hlinkClick r:id="rId13"/>
              <a:extLst>
                <a:ext uri="{FF2B5EF4-FFF2-40B4-BE49-F238E27FC236}">
                  <a16:creationId xmlns:a16="http://schemas.microsoft.com/office/drawing/2014/main" id="{ED7ACFDB-E89F-1F48-B702-3327D535CCFE}"/>
                </a:ext>
              </a:extLst>
            </p:cNvPr>
            <p:cNvSpPr>
              <a:spLocks/>
            </p:cNvSpPr>
            <p:nvPr userDrawn="1"/>
          </p:nvSpPr>
          <p:spPr bwMode="auto">
            <a:xfrm>
              <a:off x="7305431" y="4396728"/>
              <a:ext cx="633224" cy="633184"/>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49" name="AutoShape 4">
              <a:extLst>
                <a:ext uri="{FF2B5EF4-FFF2-40B4-BE49-F238E27FC236}">
                  <a16:creationId xmlns:a16="http://schemas.microsoft.com/office/drawing/2014/main" id="{D1059C79-39D9-CE4C-997D-52B8A823940F}"/>
                </a:ext>
              </a:extLst>
            </p:cNvPr>
            <p:cNvSpPr>
              <a:spLocks/>
            </p:cNvSpPr>
            <p:nvPr userDrawn="1"/>
          </p:nvSpPr>
          <p:spPr bwMode="auto">
            <a:xfrm>
              <a:off x="7534602" y="4546903"/>
              <a:ext cx="174883" cy="332835"/>
            </a:xfrm>
            <a:custGeom>
              <a:avLst/>
              <a:gdLst>
                <a:gd name="T0" fmla="*/ 10800 w 21600"/>
                <a:gd name="T1" fmla="+- 0 10802 5"/>
                <a:gd name="T2" fmla="*/ 10802 h 21595"/>
                <a:gd name="T3" fmla="*/ 10800 w 21600"/>
                <a:gd name="T4" fmla="+- 0 10802 5"/>
                <a:gd name="T5" fmla="*/ 10802 h 21595"/>
                <a:gd name="T6" fmla="*/ 10800 w 21600"/>
                <a:gd name="T7" fmla="+- 0 10802 5"/>
                <a:gd name="T8" fmla="*/ 10802 h 21595"/>
                <a:gd name="T9" fmla="*/ 10800 w 21600"/>
                <a:gd name="T10" fmla="+- 0 10802 5"/>
                <a:gd name="T11" fmla="*/ 10802 h 21595"/>
              </a:gdLst>
              <a:ahLst/>
              <a:cxnLst>
                <a:cxn ang="0">
                  <a:pos x="T0" y="T2"/>
                </a:cxn>
                <a:cxn ang="0">
                  <a:pos x="T3" y="T5"/>
                </a:cxn>
                <a:cxn ang="0">
                  <a:pos x="T6" y="T8"/>
                </a:cxn>
                <a:cxn ang="0">
                  <a:pos x="T9" y="T11"/>
                </a:cxn>
              </a:cxnLst>
              <a:rect l="0" t="0" r="r" b="b"/>
              <a:pathLst>
                <a:path w="21600" h="21595">
                  <a:moveTo>
                    <a:pt x="14325" y="0"/>
                  </a:moveTo>
                  <a:cubicBezTo>
                    <a:pt x="11947" y="-5"/>
                    <a:pt x="9683" y="535"/>
                    <a:pt x="8120" y="1477"/>
                  </a:cubicBezTo>
                  <a:cubicBezTo>
                    <a:pt x="6945" y="2186"/>
                    <a:pt x="6249" y="3081"/>
                    <a:pt x="6144" y="4019"/>
                  </a:cubicBezTo>
                  <a:lnTo>
                    <a:pt x="6123" y="7733"/>
                  </a:lnTo>
                  <a:lnTo>
                    <a:pt x="0" y="7733"/>
                  </a:lnTo>
                  <a:lnTo>
                    <a:pt x="0" y="11796"/>
                  </a:lnTo>
                  <a:lnTo>
                    <a:pt x="6103" y="11796"/>
                  </a:lnTo>
                  <a:lnTo>
                    <a:pt x="6052" y="21595"/>
                  </a:lnTo>
                  <a:lnTo>
                    <a:pt x="14509" y="21595"/>
                  </a:lnTo>
                  <a:lnTo>
                    <a:pt x="14509" y="11796"/>
                  </a:lnTo>
                  <a:lnTo>
                    <a:pt x="20469" y="11796"/>
                  </a:lnTo>
                  <a:lnTo>
                    <a:pt x="21447" y="7733"/>
                  </a:lnTo>
                  <a:lnTo>
                    <a:pt x="14509" y="7733"/>
                  </a:lnTo>
                  <a:lnTo>
                    <a:pt x="14509" y="4988"/>
                  </a:lnTo>
                  <a:cubicBezTo>
                    <a:pt x="14453" y="4560"/>
                    <a:pt x="14822" y="4150"/>
                    <a:pt x="15487" y="3901"/>
                  </a:cubicBezTo>
                  <a:cubicBezTo>
                    <a:pt x="15925" y="3738"/>
                    <a:pt x="16459" y="3660"/>
                    <a:pt x="16995" y="3682"/>
                  </a:cubicBezTo>
                  <a:lnTo>
                    <a:pt x="21600" y="3677"/>
                  </a:lnTo>
                  <a:lnTo>
                    <a:pt x="21590" y="0"/>
                  </a:lnTo>
                  <a:lnTo>
                    <a:pt x="14325"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latin typeface="Helvetica Light" charset="0"/>
                <a:cs typeface="Helvetica Light" charset="0"/>
                <a:sym typeface="Helvetica Light" charset="0"/>
              </a:endParaRPr>
            </a:p>
          </p:txBody>
        </p:sp>
      </p:grpSp>
    </p:spTree>
    <p:extLst>
      <p:ext uri="{BB962C8B-B14F-4D97-AF65-F5344CB8AC3E}">
        <p14:creationId xmlns:p14="http://schemas.microsoft.com/office/powerpoint/2010/main" val="314853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go et médias sociaux">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E77E0D27-9C11-C34D-994D-832E0380B416}"/>
              </a:ext>
            </a:extLst>
          </p:cNvPr>
          <p:cNvGrpSpPr/>
          <p:nvPr userDrawn="1"/>
        </p:nvGrpSpPr>
        <p:grpSpPr>
          <a:xfrm>
            <a:off x="8027504" y="4421281"/>
            <a:ext cx="778566" cy="778517"/>
            <a:chOff x="539551" y="595462"/>
            <a:chExt cx="1689499" cy="1689393"/>
          </a:xfrm>
        </p:grpSpPr>
        <p:sp>
          <p:nvSpPr>
            <p:cNvPr id="7" name="Oval 3">
              <a:hlinkClick r:id="rId2"/>
              <a:extLst>
                <a:ext uri="{FF2B5EF4-FFF2-40B4-BE49-F238E27FC236}">
                  <a16:creationId xmlns:a16="http://schemas.microsoft.com/office/drawing/2014/main" id="{5CD7F6F3-9495-1A44-8903-B0EA1EB02823}"/>
                </a:ext>
              </a:extLst>
            </p:cNvPr>
            <p:cNvSpPr>
              <a:spLocks/>
            </p:cNvSpPr>
            <p:nvPr userDrawn="1"/>
          </p:nvSpPr>
          <p:spPr bwMode="auto">
            <a:xfrm>
              <a:off x="539551" y="595462"/>
              <a:ext cx="1689499" cy="1689393"/>
            </a:xfrm>
            <a:prstGeom prst="ellipse">
              <a:avLst/>
            </a:pr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9" name="AutoShape 4">
              <a:extLst>
                <a:ext uri="{FF2B5EF4-FFF2-40B4-BE49-F238E27FC236}">
                  <a16:creationId xmlns:a16="http://schemas.microsoft.com/office/drawing/2014/main" id="{9FE60C1F-FC23-EE47-A4E4-52EAE7461A9E}"/>
                </a:ext>
              </a:extLst>
            </p:cNvPr>
            <p:cNvSpPr>
              <a:spLocks/>
            </p:cNvSpPr>
            <p:nvPr userDrawn="1"/>
          </p:nvSpPr>
          <p:spPr bwMode="auto">
            <a:xfrm>
              <a:off x="1195905" y="1082878"/>
              <a:ext cx="379499" cy="722256"/>
            </a:xfrm>
            <a:custGeom>
              <a:avLst/>
              <a:gdLst>
                <a:gd name="T0" fmla="*/ 10800 w 21600"/>
                <a:gd name="T1" fmla="+- 0 10802 5"/>
                <a:gd name="T2" fmla="*/ 10802 h 21595"/>
                <a:gd name="T3" fmla="*/ 10800 w 21600"/>
                <a:gd name="T4" fmla="+- 0 10802 5"/>
                <a:gd name="T5" fmla="*/ 10802 h 21595"/>
                <a:gd name="T6" fmla="*/ 10800 w 21600"/>
                <a:gd name="T7" fmla="+- 0 10802 5"/>
                <a:gd name="T8" fmla="*/ 10802 h 21595"/>
                <a:gd name="T9" fmla="*/ 10800 w 21600"/>
                <a:gd name="T10" fmla="+- 0 10802 5"/>
                <a:gd name="T11" fmla="*/ 10802 h 21595"/>
              </a:gdLst>
              <a:ahLst/>
              <a:cxnLst>
                <a:cxn ang="0">
                  <a:pos x="T0" y="T2"/>
                </a:cxn>
                <a:cxn ang="0">
                  <a:pos x="T3" y="T5"/>
                </a:cxn>
                <a:cxn ang="0">
                  <a:pos x="T6" y="T8"/>
                </a:cxn>
                <a:cxn ang="0">
                  <a:pos x="T9" y="T11"/>
                </a:cxn>
              </a:cxnLst>
              <a:rect l="0" t="0" r="r" b="b"/>
              <a:pathLst>
                <a:path w="21600" h="21595">
                  <a:moveTo>
                    <a:pt x="14325" y="0"/>
                  </a:moveTo>
                  <a:cubicBezTo>
                    <a:pt x="11947" y="-5"/>
                    <a:pt x="9683" y="535"/>
                    <a:pt x="8120" y="1477"/>
                  </a:cubicBezTo>
                  <a:cubicBezTo>
                    <a:pt x="6945" y="2186"/>
                    <a:pt x="6249" y="3081"/>
                    <a:pt x="6144" y="4019"/>
                  </a:cubicBezTo>
                  <a:lnTo>
                    <a:pt x="6123" y="7733"/>
                  </a:lnTo>
                  <a:lnTo>
                    <a:pt x="0" y="7733"/>
                  </a:lnTo>
                  <a:lnTo>
                    <a:pt x="0" y="11796"/>
                  </a:lnTo>
                  <a:lnTo>
                    <a:pt x="6103" y="11796"/>
                  </a:lnTo>
                  <a:lnTo>
                    <a:pt x="6052" y="21595"/>
                  </a:lnTo>
                  <a:lnTo>
                    <a:pt x="14509" y="21595"/>
                  </a:lnTo>
                  <a:lnTo>
                    <a:pt x="14509" y="11796"/>
                  </a:lnTo>
                  <a:lnTo>
                    <a:pt x="20469" y="11796"/>
                  </a:lnTo>
                  <a:lnTo>
                    <a:pt x="21447" y="7733"/>
                  </a:lnTo>
                  <a:lnTo>
                    <a:pt x="14509" y="7733"/>
                  </a:lnTo>
                  <a:lnTo>
                    <a:pt x="14509" y="4988"/>
                  </a:lnTo>
                  <a:cubicBezTo>
                    <a:pt x="14453" y="4560"/>
                    <a:pt x="14822" y="4150"/>
                    <a:pt x="15487" y="3901"/>
                  </a:cubicBezTo>
                  <a:cubicBezTo>
                    <a:pt x="15925" y="3738"/>
                    <a:pt x="16459" y="3660"/>
                    <a:pt x="16995" y="3682"/>
                  </a:cubicBezTo>
                  <a:lnTo>
                    <a:pt x="21600" y="3677"/>
                  </a:lnTo>
                  <a:lnTo>
                    <a:pt x="21590" y="0"/>
                  </a:lnTo>
                  <a:lnTo>
                    <a:pt x="14325"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latin typeface="Helvetica Light" charset="0"/>
                <a:cs typeface="Helvetica Light" charset="0"/>
                <a:sym typeface="Helvetica Light" charset="0"/>
              </a:endParaRPr>
            </a:p>
          </p:txBody>
        </p:sp>
      </p:grpSp>
      <p:grpSp>
        <p:nvGrpSpPr>
          <p:cNvPr id="14" name="Groupe 13">
            <a:extLst>
              <a:ext uri="{FF2B5EF4-FFF2-40B4-BE49-F238E27FC236}">
                <a16:creationId xmlns:a16="http://schemas.microsoft.com/office/drawing/2014/main" id="{4D48372F-8427-7D46-9C02-0C01144C0B57}"/>
              </a:ext>
            </a:extLst>
          </p:cNvPr>
          <p:cNvGrpSpPr/>
          <p:nvPr userDrawn="1"/>
        </p:nvGrpSpPr>
        <p:grpSpPr>
          <a:xfrm>
            <a:off x="6460015" y="4421281"/>
            <a:ext cx="778566" cy="778517"/>
            <a:chOff x="539551" y="2747719"/>
            <a:chExt cx="1689499" cy="1689393"/>
          </a:xfrm>
        </p:grpSpPr>
        <p:sp>
          <p:nvSpPr>
            <p:cNvPr id="10" name="Oval 18">
              <a:hlinkClick r:id="rId3"/>
              <a:extLst>
                <a:ext uri="{FF2B5EF4-FFF2-40B4-BE49-F238E27FC236}">
                  <a16:creationId xmlns:a16="http://schemas.microsoft.com/office/drawing/2014/main" id="{464EB328-49C2-0F4A-A81B-5F5F76C85384}"/>
                </a:ext>
              </a:extLst>
            </p:cNvPr>
            <p:cNvSpPr>
              <a:spLocks/>
            </p:cNvSpPr>
            <p:nvPr userDrawn="1"/>
          </p:nvSpPr>
          <p:spPr bwMode="auto">
            <a:xfrm>
              <a:off x="539551" y="2747719"/>
              <a:ext cx="1689499" cy="1689393"/>
            </a:xfrm>
            <a:prstGeom prst="ellipse">
              <a:avLst/>
            </a:pr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1" name="AutoShape 19">
              <a:extLst>
                <a:ext uri="{FF2B5EF4-FFF2-40B4-BE49-F238E27FC236}">
                  <a16:creationId xmlns:a16="http://schemas.microsoft.com/office/drawing/2014/main" id="{6D0483B1-CDD0-BE45-821D-0732AC9B2DE8}"/>
                </a:ext>
              </a:extLst>
            </p:cNvPr>
            <p:cNvSpPr>
              <a:spLocks/>
            </p:cNvSpPr>
            <p:nvPr userDrawn="1"/>
          </p:nvSpPr>
          <p:spPr bwMode="auto">
            <a:xfrm>
              <a:off x="1003650" y="3322308"/>
              <a:ext cx="749689" cy="551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56" y="0"/>
                  </a:moveTo>
                  <a:cubicBezTo>
                    <a:pt x="7835" y="0"/>
                    <a:pt x="5327" y="1"/>
                    <a:pt x="2507" y="428"/>
                  </a:cubicBezTo>
                  <a:cubicBezTo>
                    <a:pt x="1973" y="522"/>
                    <a:pt x="1432" y="912"/>
                    <a:pt x="1021" y="1493"/>
                  </a:cubicBezTo>
                  <a:cubicBezTo>
                    <a:pt x="637" y="2037"/>
                    <a:pt x="379" y="2733"/>
                    <a:pt x="315" y="3413"/>
                  </a:cubicBezTo>
                  <a:cubicBezTo>
                    <a:pt x="1" y="5970"/>
                    <a:pt x="0" y="8096"/>
                    <a:pt x="0" y="10653"/>
                  </a:cubicBezTo>
                  <a:cubicBezTo>
                    <a:pt x="0" y="10683"/>
                    <a:pt x="0" y="10717"/>
                    <a:pt x="0" y="10751"/>
                  </a:cubicBezTo>
                  <a:cubicBezTo>
                    <a:pt x="0" y="10785"/>
                    <a:pt x="0" y="10818"/>
                    <a:pt x="0" y="10849"/>
                  </a:cubicBezTo>
                  <a:cubicBezTo>
                    <a:pt x="0" y="10883"/>
                    <a:pt x="0" y="10917"/>
                    <a:pt x="0" y="10947"/>
                  </a:cubicBezTo>
                  <a:cubicBezTo>
                    <a:pt x="0" y="13504"/>
                    <a:pt x="1" y="15630"/>
                    <a:pt x="315" y="18187"/>
                  </a:cubicBezTo>
                  <a:cubicBezTo>
                    <a:pt x="379" y="18867"/>
                    <a:pt x="637" y="19563"/>
                    <a:pt x="1021" y="20107"/>
                  </a:cubicBezTo>
                  <a:cubicBezTo>
                    <a:pt x="1432" y="20688"/>
                    <a:pt x="1973" y="21078"/>
                    <a:pt x="2507" y="21172"/>
                  </a:cubicBezTo>
                  <a:cubicBezTo>
                    <a:pt x="5327" y="21599"/>
                    <a:pt x="7835" y="21600"/>
                    <a:pt x="10656" y="21600"/>
                  </a:cubicBezTo>
                  <a:cubicBezTo>
                    <a:pt x="10695" y="21600"/>
                    <a:pt x="10738" y="21600"/>
                    <a:pt x="10779" y="21600"/>
                  </a:cubicBezTo>
                  <a:cubicBezTo>
                    <a:pt x="10793" y="21600"/>
                    <a:pt x="10807" y="21600"/>
                    <a:pt x="10821" y="21600"/>
                  </a:cubicBezTo>
                  <a:cubicBezTo>
                    <a:pt x="10862" y="21600"/>
                    <a:pt x="10905" y="21600"/>
                    <a:pt x="10944" y="21600"/>
                  </a:cubicBezTo>
                  <a:cubicBezTo>
                    <a:pt x="13765" y="21600"/>
                    <a:pt x="16273" y="21599"/>
                    <a:pt x="19093" y="21172"/>
                  </a:cubicBezTo>
                  <a:cubicBezTo>
                    <a:pt x="19627" y="21078"/>
                    <a:pt x="20168" y="20688"/>
                    <a:pt x="20579" y="20107"/>
                  </a:cubicBezTo>
                  <a:cubicBezTo>
                    <a:pt x="20963" y="19563"/>
                    <a:pt x="21221" y="18867"/>
                    <a:pt x="21285" y="18187"/>
                  </a:cubicBezTo>
                  <a:cubicBezTo>
                    <a:pt x="21599" y="15630"/>
                    <a:pt x="21600" y="13504"/>
                    <a:pt x="21600" y="10947"/>
                  </a:cubicBezTo>
                  <a:cubicBezTo>
                    <a:pt x="21600" y="10917"/>
                    <a:pt x="21600" y="10883"/>
                    <a:pt x="21600" y="10849"/>
                  </a:cubicBezTo>
                  <a:cubicBezTo>
                    <a:pt x="21600" y="10815"/>
                    <a:pt x="21600" y="10782"/>
                    <a:pt x="21600" y="10751"/>
                  </a:cubicBezTo>
                  <a:cubicBezTo>
                    <a:pt x="21600" y="10717"/>
                    <a:pt x="21600" y="10683"/>
                    <a:pt x="21600" y="10653"/>
                  </a:cubicBezTo>
                  <a:cubicBezTo>
                    <a:pt x="21600" y="8096"/>
                    <a:pt x="21599" y="5970"/>
                    <a:pt x="21285" y="3413"/>
                  </a:cubicBezTo>
                  <a:cubicBezTo>
                    <a:pt x="21221" y="2733"/>
                    <a:pt x="20963" y="2037"/>
                    <a:pt x="20579" y="1493"/>
                  </a:cubicBezTo>
                  <a:cubicBezTo>
                    <a:pt x="20168" y="912"/>
                    <a:pt x="19627" y="522"/>
                    <a:pt x="19093" y="428"/>
                  </a:cubicBezTo>
                  <a:cubicBezTo>
                    <a:pt x="16273" y="1"/>
                    <a:pt x="13765" y="0"/>
                    <a:pt x="10944" y="0"/>
                  </a:cubicBezTo>
                  <a:cubicBezTo>
                    <a:pt x="10905" y="0"/>
                    <a:pt x="10862" y="0"/>
                    <a:pt x="10821" y="0"/>
                  </a:cubicBezTo>
                  <a:cubicBezTo>
                    <a:pt x="10807" y="0"/>
                    <a:pt x="10793" y="0"/>
                    <a:pt x="10779" y="0"/>
                  </a:cubicBezTo>
                  <a:cubicBezTo>
                    <a:pt x="10738" y="0"/>
                    <a:pt x="10695" y="0"/>
                    <a:pt x="10656" y="0"/>
                  </a:cubicBezTo>
                  <a:close/>
                  <a:moveTo>
                    <a:pt x="8201" y="6153"/>
                  </a:moveTo>
                  <a:lnTo>
                    <a:pt x="14441" y="10394"/>
                  </a:lnTo>
                  <a:lnTo>
                    <a:pt x="8201" y="14634"/>
                  </a:lnTo>
                  <a:lnTo>
                    <a:pt x="8201" y="6153"/>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5720" rIns="45720"/>
            <a:lstStyle/>
            <a:p>
              <a:pPr algn="l" defTabSz="457200"/>
              <a:endParaRPr lang="fr-CA" sz="2400" b="0">
                <a:latin typeface="Calibri" charset="0"/>
                <a:cs typeface="Calibri" charset="0"/>
                <a:sym typeface="Calibri" charset="0"/>
              </a:endParaRPr>
            </a:p>
          </p:txBody>
        </p:sp>
      </p:grpSp>
      <p:grpSp>
        <p:nvGrpSpPr>
          <p:cNvPr id="18" name="Groupe 17">
            <a:extLst>
              <a:ext uri="{FF2B5EF4-FFF2-40B4-BE49-F238E27FC236}">
                <a16:creationId xmlns:a16="http://schemas.microsoft.com/office/drawing/2014/main" id="{E4A9FAEC-DFEB-7D48-933D-AD3922879059}"/>
              </a:ext>
            </a:extLst>
          </p:cNvPr>
          <p:cNvGrpSpPr/>
          <p:nvPr userDrawn="1"/>
        </p:nvGrpSpPr>
        <p:grpSpPr>
          <a:xfrm>
            <a:off x="3325039" y="4421281"/>
            <a:ext cx="778566" cy="778517"/>
            <a:chOff x="8915400" y="2747719"/>
            <a:chExt cx="1689500" cy="1689393"/>
          </a:xfrm>
        </p:grpSpPr>
        <p:sp>
          <p:nvSpPr>
            <p:cNvPr id="15" name="Oval 24">
              <a:hlinkClick r:id="rId4"/>
              <a:extLst>
                <a:ext uri="{FF2B5EF4-FFF2-40B4-BE49-F238E27FC236}">
                  <a16:creationId xmlns:a16="http://schemas.microsoft.com/office/drawing/2014/main" id="{62A606C5-4F39-8D44-9797-B64C1498AA6A}"/>
                </a:ext>
              </a:extLst>
            </p:cNvPr>
            <p:cNvSpPr>
              <a:spLocks/>
            </p:cNvSpPr>
            <p:nvPr userDrawn="1"/>
          </p:nvSpPr>
          <p:spPr bwMode="auto">
            <a:xfrm>
              <a:off x="8915400" y="2747719"/>
              <a:ext cx="1689500" cy="1689393"/>
            </a:xfrm>
            <a:prstGeom prst="ellipse">
              <a:avLst/>
            </a:pr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pic>
          <p:nvPicPr>
            <p:cNvPr id="17" name="Graphique 16">
              <a:extLst>
                <a:ext uri="{FF2B5EF4-FFF2-40B4-BE49-F238E27FC236}">
                  <a16:creationId xmlns:a16="http://schemas.microsoft.com/office/drawing/2014/main" id="{E4CEA755-B11D-CF4B-8E46-6CCAF33E5D4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21750" y="3254015"/>
              <a:ext cx="676800" cy="676800"/>
            </a:xfrm>
            <a:prstGeom prst="rect">
              <a:avLst/>
            </a:prstGeom>
          </p:spPr>
        </p:pic>
      </p:grpSp>
      <p:grpSp>
        <p:nvGrpSpPr>
          <p:cNvPr id="20" name="Groupe 19">
            <a:extLst>
              <a:ext uri="{FF2B5EF4-FFF2-40B4-BE49-F238E27FC236}">
                <a16:creationId xmlns:a16="http://schemas.microsoft.com/office/drawing/2014/main" id="{CCF2378C-2C04-8F4A-B1CE-C714C736C489}"/>
              </a:ext>
            </a:extLst>
          </p:cNvPr>
          <p:cNvGrpSpPr/>
          <p:nvPr userDrawn="1"/>
        </p:nvGrpSpPr>
        <p:grpSpPr>
          <a:xfrm>
            <a:off x="4892527" y="4421281"/>
            <a:ext cx="778566" cy="778517"/>
            <a:chOff x="2675683" y="2747719"/>
            <a:chExt cx="1689500" cy="1689393"/>
          </a:xfrm>
        </p:grpSpPr>
        <p:sp>
          <p:nvSpPr>
            <p:cNvPr id="21" name="Oval 24">
              <a:hlinkClick r:id="rId7"/>
              <a:extLst>
                <a:ext uri="{FF2B5EF4-FFF2-40B4-BE49-F238E27FC236}">
                  <a16:creationId xmlns:a16="http://schemas.microsoft.com/office/drawing/2014/main" id="{A9C9FCAC-74A2-3E4F-989E-CD693EBC085F}"/>
                </a:ext>
              </a:extLst>
            </p:cNvPr>
            <p:cNvSpPr>
              <a:spLocks/>
            </p:cNvSpPr>
            <p:nvPr userDrawn="1"/>
          </p:nvSpPr>
          <p:spPr bwMode="auto">
            <a:xfrm>
              <a:off x="2675683" y="2747719"/>
              <a:ext cx="1689500" cy="1689393"/>
            </a:xfrm>
            <a:prstGeom prst="ellipse">
              <a:avLst/>
            </a:pr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22" name="AutoShape 25">
              <a:extLst>
                <a:ext uri="{FF2B5EF4-FFF2-40B4-BE49-F238E27FC236}">
                  <a16:creationId xmlns:a16="http://schemas.microsoft.com/office/drawing/2014/main" id="{C4B982B4-7082-BD4E-A3A4-F90E94BF91FB}"/>
                </a:ext>
              </a:extLst>
            </p:cNvPr>
            <p:cNvSpPr>
              <a:spLocks/>
            </p:cNvSpPr>
            <p:nvPr userDrawn="1"/>
          </p:nvSpPr>
          <p:spPr bwMode="auto">
            <a:xfrm>
              <a:off x="3186504" y="3258585"/>
              <a:ext cx="667883" cy="667662"/>
            </a:xfrm>
            <a:custGeom>
              <a:avLst/>
              <a:gdLst>
                <a:gd name="T0" fmla="+- 0 10799 1"/>
                <a:gd name="T1" fmla="*/ T0 w 21597"/>
                <a:gd name="T2" fmla="+- 0 10800 2"/>
                <a:gd name="T3" fmla="*/ 10800 h 21597"/>
                <a:gd name="T4" fmla="+- 0 10799 1"/>
                <a:gd name="T5" fmla="*/ T4 w 21597"/>
                <a:gd name="T6" fmla="+- 0 10800 2"/>
                <a:gd name="T7" fmla="*/ 10800 h 21597"/>
                <a:gd name="T8" fmla="+- 0 10799 1"/>
                <a:gd name="T9" fmla="*/ T8 w 21597"/>
                <a:gd name="T10" fmla="+- 0 10800 2"/>
                <a:gd name="T11" fmla="*/ 10800 h 21597"/>
                <a:gd name="T12" fmla="+- 0 10799 1"/>
                <a:gd name="T13" fmla="*/ T12 w 21597"/>
                <a:gd name="T14" fmla="+- 0 10800 2"/>
                <a:gd name="T15" fmla="*/ 10800 h 21597"/>
              </a:gdLst>
              <a:ahLst/>
              <a:cxnLst>
                <a:cxn ang="0">
                  <a:pos x="T1" y="T3"/>
                </a:cxn>
                <a:cxn ang="0">
                  <a:pos x="T5" y="T7"/>
                </a:cxn>
                <a:cxn ang="0">
                  <a:pos x="T9" y="T11"/>
                </a:cxn>
                <a:cxn ang="0">
                  <a:pos x="T13" y="T15"/>
                </a:cxn>
              </a:cxnLst>
              <a:rect l="0" t="0" r="r" b="b"/>
              <a:pathLst>
                <a:path w="21597" h="21597">
                  <a:moveTo>
                    <a:pt x="4955" y="0"/>
                  </a:moveTo>
                  <a:cubicBezTo>
                    <a:pt x="4242" y="0"/>
                    <a:pt x="3702" y="-2"/>
                    <a:pt x="3248" y="29"/>
                  </a:cubicBezTo>
                  <a:cubicBezTo>
                    <a:pt x="2794" y="59"/>
                    <a:pt x="2425" y="122"/>
                    <a:pt x="2044" y="243"/>
                  </a:cubicBezTo>
                  <a:cubicBezTo>
                    <a:pt x="1625" y="395"/>
                    <a:pt x="1251" y="636"/>
                    <a:pt x="944" y="943"/>
                  </a:cubicBezTo>
                  <a:cubicBezTo>
                    <a:pt x="637" y="1251"/>
                    <a:pt x="396" y="1624"/>
                    <a:pt x="244" y="2044"/>
                  </a:cubicBezTo>
                  <a:cubicBezTo>
                    <a:pt x="122" y="2427"/>
                    <a:pt x="60" y="2800"/>
                    <a:pt x="29" y="3254"/>
                  </a:cubicBezTo>
                  <a:cubicBezTo>
                    <a:pt x="-1" y="3707"/>
                    <a:pt x="0" y="4240"/>
                    <a:pt x="1" y="4950"/>
                  </a:cubicBezTo>
                  <a:lnTo>
                    <a:pt x="1" y="16623"/>
                  </a:lnTo>
                  <a:cubicBezTo>
                    <a:pt x="1" y="17344"/>
                    <a:pt x="-1" y="17886"/>
                    <a:pt x="29" y="18342"/>
                  </a:cubicBezTo>
                  <a:cubicBezTo>
                    <a:pt x="60" y="18799"/>
                    <a:pt x="122" y="19170"/>
                    <a:pt x="244" y="19553"/>
                  </a:cubicBezTo>
                  <a:cubicBezTo>
                    <a:pt x="396" y="19972"/>
                    <a:pt x="637" y="20345"/>
                    <a:pt x="944" y="20653"/>
                  </a:cubicBezTo>
                  <a:cubicBezTo>
                    <a:pt x="1251" y="20960"/>
                    <a:pt x="1625" y="21201"/>
                    <a:pt x="2044" y="21353"/>
                  </a:cubicBezTo>
                  <a:cubicBezTo>
                    <a:pt x="2427" y="21475"/>
                    <a:pt x="2799" y="21537"/>
                    <a:pt x="3254" y="21568"/>
                  </a:cubicBezTo>
                  <a:cubicBezTo>
                    <a:pt x="3708" y="21598"/>
                    <a:pt x="4246" y="21597"/>
                    <a:pt x="4955" y="21596"/>
                  </a:cubicBezTo>
                  <a:lnTo>
                    <a:pt x="16625" y="21596"/>
                  </a:lnTo>
                  <a:cubicBezTo>
                    <a:pt x="17346" y="21596"/>
                    <a:pt x="17884" y="21598"/>
                    <a:pt x="18339" y="21568"/>
                  </a:cubicBezTo>
                  <a:cubicBezTo>
                    <a:pt x="18793" y="21537"/>
                    <a:pt x="19166" y="21475"/>
                    <a:pt x="19548" y="21353"/>
                  </a:cubicBezTo>
                  <a:cubicBezTo>
                    <a:pt x="19967" y="21201"/>
                    <a:pt x="20345" y="20960"/>
                    <a:pt x="20654" y="20653"/>
                  </a:cubicBezTo>
                  <a:cubicBezTo>
                    <a:pt x="20963" y="20345"/>
                    <a:pt x="21202" y="19972"/>
                    <a:pt x="21354" y="19553"/>
                  </a:cubicBezTo>
                  <a:cubicBezTo>
                    <a:pt x="21476" y="19170"/>
                    <a:pt x="21538" y="18796"/>
                    <a:pt x="21569" y="18342"/>
                  </a:cubicBezTo>
                  <a:cubicBezTo>
                    <a:pt x="21599" y="17889"/>
                    <a:pt x="21598" y="17356"/>
                    <a:pt x="21597" y="16646"/>
                  </a:cubicBezTo>
                  <a:lnTo>
                    <a:pt x="21597" y="4973"/>
                  </a:lnTo>
                  <a:cubicBezTo>
                    <a:pt x="21598" y="4252"/>
                    <a:pt x="21599" y="3710"/>
                    <a:pt x="21569" y="3254"/>
                  </a:cubicBezTo>
                  <a:cubicBezTo>
                    <a:pt x="21538" y="2797"/>
                    <a:pt x="21476" y="2426"/>
                    <a:pt x="21354" y="2044"/>
                  </a:cubicBezTo>
                  <a:cubicBezTo>
                    <a:pt x="21202" y="1624"/>
                    <a:pt x="20963" y="1251"/>
                    <a:pt x="20654" y="943"/>
                  </a:cubicBezTo>
                  <a:cubicBezTo>
                    <a:pt x="20345" y="636"/>
                    <a:pt x="19967" y="395"/>
                    <a:pt x="19548" y="243"/>
                  </a:cubicBezTo>
                  <a:cubicBezTo>
                    <a:pt x="19166" y="121"/>
                    <a:pt x="18792" y="59"/>
                    <a:pt x="18339" y="29"/>
                  </a:cubicBezTo>
                  <a:cubicBezTo>
                    <a:pt x="17885" y="-2"/>
                    <a:pt x="17352" y="0"/>
                    <a:pt x="16643" y="0"/>
                  </a:cubicBezTo>
                  <a:lnTo>
                    <a:pt x="4973" y="0"/>
                  </a:lnTo>
                  <a:lnTo>
                    <a:pt x="4955" y="0"/>
                  </a:lnTo>
                  <a:close/>
                  <a:moveTo>
                    <a:pt x="16093" y="2704"/>
                  </a:moveTo>
                  <a:lnTo>
                    <a:pt x="18599" y="2704"/>
                  </a:lnTo>
                  <a:cubicBezTo>
                    <a:pt x="18766" y="2704"/>
                    <a:pt x="18851" y="2704"/>
                    <a:pt x="18941" y="2733"/>
                  </a:cubicBezTo>
                  <a:cubicBezTo>
                    <a:pt x="19039" y="2768"/>
                    <a:pt x="19113" y="2843"/>
                    <a:pt x="19149" y="2941"/>
                  </a:cubicBezTo>
                  <a:cubicBezTo>
                    <a:pt x="19177" y="3031"/>
                    <a:pt x="19178" y="3119"/>
                    <a:pt x="19178" y="3288"/>
                  </a:cubicBezTo>
                  <a:lnTo>
                    <a:pt x="19178" y="5790"/>
                  </a:lnTo>
                  <a:cubicBezTo>
                    <a:pt x="19178" y="5956"/>
                    <a:pt x="19177" y="6041"/>
                    <a:pt x="19149" y="6131"/>
                  </a:cubicBezTo>
                  <a:cubicBezTo>
                    <a:pt x="19113" y="6230"/>
                    <a:pt x="19039" y="6304"/>
                    <a:pt x="18941" y="6340"/>
                  </a:cubicBezTo>
                  <a:cubicBezTo>
                    <a:pt x="18851" y="6368"/>
                    <a:pt x="18763" y="6369"/>
                    <a:pt x="18593" y="6369"/>
                  </a:cubicBezTo>
                  <a:lnTo>
                    <a:pt x="16093" y="6369"/>
                  </a:lnTo>
                  <a:cubicBezTo>
                    <a:pt x="15926" y="6369"/>
                    <a:pt x="15841" y="6368"/>
                    <a:pt x="15751" y="6340"/>
                  </a:cubicBezTo>
                  <a:cubicBezTo>
                    <a:pt x="15653" y="6304"/>
                    <a:pt x="15573" y="6230"/>
                    <a:pt x="15537" y="6131"/>
                  </a:cubicBezTo>
                  <a:cubicBezTo>
                    <a:pt x="15508" y="6041"/>
                    <a:pt x="15514" y="5953"/>
                    <a:pt x="15514" y="5784"/>
                  </a:cubicBezTo>
                  <a:lnTo>
                    <a:pt x="15514" y="3283"/>
                  </a:lnTo>
                  <a:cubicBezTo>
                    <a:pt x="15514" y="3116"/>
                    <a:pt x="15508" y="3031"/>
                    <a:pt x="15537" y="2941"/>
                  </a:cubicBezTo>
                  <a:cubicBezTo>
                    <a:pt x="15573" y="2843"/>
                    <a:pt x="15653" y="2768"/>
                    <a:pt x="15751" y="2733"/>
                  </a:cubicBezTo>
                  <a:cubicBezTo>
                    <a:pt x="15841" y="2704"/>
                    <a:pt x="15923" y="2704"/>
                    <a:pt x="16093" y="2704"/>
                  </a:cubicBezTo>
                  <a:close/>
                  <a:moveTo>
                    <a:pt x="10796" y="6537"/>
                  </a:moveTo>
                  <a:cubicBezTo>
                    <a:pt x="11896" y="6537"/>
                    <a:pt x="13001" y="6953"/>
                    <a:pt x="13841" y="7793"/>
                  </a:cubicBezTo>
                  <a:cubicBezTo>
                    <a:pt x="15520" y="9473"/>
                    <a:pt x="15520" y="12199"/>
                    <a:pt x="13841" y="13878"/>
                  </a:cubicBezTo>
                  <a:cubicBezTo>
                    <a:pt x="12162" y="15558"/>
                    <a:pt x="9436" y="15558"/>
                    <a:pt x="7757" y="13878"/>
                  </a:cubicBezTo>
                  <a:cubicBezTo>
                    <a:pt x="6078" y="12199"/>
                    <a:pt x="6078" y="9473"/>
                    <a:pt x="7757" y="7793"/>
                  </a:cubicBezTo>
                  <a:cubicBezTo>
                    <a:pt x="8597" y="6953"/>
                    <a:pt x="9696" y="6537"/>
                    <a:pt x="10796" y="6537"/>
                  </a:cubicBezTo>
                  <a:close/>
                  <a:moveTo>
                    <a:pt x="2403" y="9565"/>
                  </a:moveTo>
                  <a:lnTo>
                    <a:pt x="4191" y="9565"/>
                  </a:lnTo>
                  <a:cubicBezTo>
                    <a:pt x="3785" y="11684"/>
                    <a:pt x="4397" y="13957"/>
                    <a:pt x="6038" y="15598"/>
                  </a:cubicBezTo>
                  <a:cubicBezTo>
                    <a:pt x="8667" y="18228"/>
                    <a:pt x="12931" y="18228"/>
                    <a:pt x="15560" y="15598"/>
                  </a:cubicBezTo>
                  <a:cubicBezTo>
                    <a:pt x="17201" y="13957"/>
                    <a:pt x="17813" y="11684"/>
                    <a:pt x="17407" y="9565"/>
                  </a:cubicBezTo>
                  <a:lnTo>
                    <a:pt x="19195" y="9565"/>
                  </a:lnTo>
                  <a:lnTo>
                    <a:pt x="19195" y="17567"/>
                  </a:lnTo>
                  <a:cubicBezTo>
                    <a:pt x="19195" y="17800"/>
                    <a:pt x="19194" y="17974"/>
                    <a:pt x="19184" y="18122"/>
                  </a:cubicBezTo>
                  <a:cubicBezTo>
                    <a:pt x="19173" y="18271"/>
                    <a:pt x="19154" y="18396"/>
                    <a:pt x="19114" y="18522"/>
                  </a:cubicBezTo>
                  <a:cubicBezTo>
                    <a:pt x="19064" y="18660"/>
                    <a:pt x="18986" y="18779"/>
                    <a:pt x="18883" y="18881"/>
                  </a:cubicBezTo>
                  <a:cubicBezTo>
                    <a:pt x="18780" y="18983"/>
                    <a:pt x="18655" y="19064"/>
                    <a:pt x="18518" y="19113"/>
                  </a:cubicBezTo>
                  <a:cubicBezTo>
                    <a:pt x="18392" y="19153"/>
                    <a:pt x="18268" y="19172"/>
                    <a:pt x="18119" y="19182"/>
                  </a:cubicBezTo>
                  <a:cubicBezTo>
                    <a:pt x="17969" y="19192"/>
                    <a:pt x="17794" y="19194"/>
                    <a:pt x="17557" y="19194"/>
                  </a:cubicBezTo>
                  <a:lnTo>
                    <a:pt x="4035" y="19194"/>
                  </a:lnTo>
                  <a:cubicBezTo>
                    <a:pt x="3801" y="19194"/>
                    <a:pt x="3628" y="19192"/>
                    <a:pt x="3479" y="19182"/>
                  </a:cubicBezTo>
                  <a:cubicBezTo>
                    <a:pt x="3331" y="19172"/>
                    <a:pt x="3206" y="19153"/>
                    <a:pt x="3080" y="19113"/>
                  </a:cubicBezTo>
                  <a:cubicBezTo>
                    <a:pt x="2943" y="19064"/>
                    <a:pt x="2818" y="18983"/>
                    <a:pt x="2715" y="18881"/>
                  </a:cubicBezTo>
                  <a:cubicBezTo>
                    <a:pt x="2612" y="18779"/>
                    <a:pt x="2534" y="18660"/>
                    <a:pt x="2484" y="18522"/>
                  </a:cubicBezTo>
                  <a:cubicBezTo>
                    <a:pt x="2444" y="18396"/>
                    <a:pt x="2425" y="18273"/>
                    <a:pt x="2414" y="18122"/>
                  </a:cubicBezTo>
                  <a:cubicBezTo>
                    <a:pt x="2404" y="17972"/>
                    <a:pt x="2403" y="17792"/>
                    <a:pt x="2403" y="17555"/>
                  </a:cubicBezTo>
                  <a:lnTo>
                    <a:pt x="2403" y="9565"/>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grpSp>
      <p:pic>
        <p:nvPicPr>
          <p:cNvPr id="23" name="Image 22">
            <a:extLst>
              <a:ext uri="{FF2B5EF4-FFF2-40B4-BE49-F238E27FC236}">
                <a16:creationId xmlns:a16="http://schemas.microsoft.com/office/drawing/2014/main" id="{BAD89500-2EC8-4743-84D1-917AB1E40597}"/>
              </a:ext>
            </a:extLst>
          </p:cNvPr>
          <p:cNvPicPr>
            <a:picLocks noChangeAspect="1"/>
          </p:cNvPicPr>
          <p:nvPr userDrawn="1"/>
        </p:nvPicPr>
        <p:blipFill rotWithShape="1">
          <a:blip r:embed="rId8"/>
          <a:srcRect r="49454"/>
          <a:stretch/>
        </p:blipFill>
        <p:spPr>
          <a:xfrm>
            <a:off x="2803717" y="422703"/>
            <a:ext cx="6584566" cy="4016775"/>
          </a:xfrm>
          <a:prstGeom prst="rect">
            <a:avLst/>
          </a:prstGeom>
        </p:spPr>
      </p:pic>
      <p:sp>
        <p:nvSpPr>
          <p:cNvPr id="24" name="Rectangle 23">
            <a:extLst>
              <a:ext uri="{FF2B5EF4-FFF2-40B4-BE49-F238E27FC236}">
                <a16:creationId xmlns:a16="http://schemas.microsoft.com/office/drawing/2014/main" id="{0EA3CC50-52A1-B040-8E6C-7601EFC69480}"/>
              </a:ext>
            </a:extLst>
          </p:cNvPr>
          <p:cNvSpPr/>
          <p:nvPr userDrawn="1"/>
        </p:nvSpPr>
        <p:spPr>
          <a:xfrm>
            <a:off x="129288" y="146079"/>
            <a:ext cx="6096000" cy="1200329"/>
          </a:xfrm>
          <a:prstGeom prst="rect">
            <a:avLst/>
          </a:prstGeom>
          <a:solidFill>
            <a:srgbClr val="FFFF00"/>
          </a:solidFill>
        </p:spPr>
        <p:txBody>
          <a:bodyPr>
            <a:spAutoFit/>
          </a:bodyPr>
          <a:lstStyle/>
          <a:p>
            <a:pPr algn="ctr">
              <a:buFont typeface="+mj-lt"/>
              <a:buNone/>
            </a:pPr>
            <a:r>
              <a:rPr lang="fr-CA" sz="1800" b="0" i="0" u="none" strike="noStrike" dirty="0">
                <a:solidFill>
                  <a:srgbClr val="000000"/>
                </a:solidFill>
                <a:effectLst/>
                <a:latin typeface="Calibri" panose="020F0502020204030204" pitchFamily="34" charset="0"/>
              </a:rPr>
              <a:t>Diapo avec logo et site web : Logo + </a:t>
            </a:r>
            <a:r>
              <a:rPr lang="fr-CA" sz="1800" b="0" i="0" u="sng" strike="noStrike" dirty="0">
                <a:solidFill>
                  <a:srgbClr val="0563C1"/>
                </a:solidFill>
                <a:effectLst/>
                <a:latin typeface="Calibri" panose="020F0502020204030204" pitchFamily="34" charset="0"/>
                <a:hlinkClick r:id="rId9"/>
              </a:rPr>
              <a:t>educationjuridique.ca</a:t>
            </a:r>
            <a:endParaRPr lang="fr-CA" dirty="0"/>
          </a:p>
          <a:p>
            <a:pPr algn="ctr"/>
            <a:r>
              <a:rPr lang="fr-CA" dirty="0"/>
              <a:t>https://</a:t>
            </a:r>
            <a:r>
              <a:rPr lang="fr-CA" dirty="0" err="1"/>
              <a:t>www.educationjuridique.ca</a:t>
            </a:r>
            <a:r>
              <a:rPr lang="fr-CA" dirty="0"/>
              <a:t>/</a:t>
            </a:r>
            <a:r>
              <a:rPr lang="fr-CA" dirty="0" err="1"/>
              <a:t>fr</a:t>
            </a:r>
            <a:r>
              <a:rPr lang="fr-CA" dirty="0"/>
              <a:t>/</a:t>
            </a:r>
            <a:br>
              <a:rPr lang="fr-CA" dirty="0"/>
            </a:br>
            <a:endParaRPr lang="fr-CA" dirty="0"/>
          </a:p>
          <a:p>
            <a:pPr algn="ctr"/>
            <a:r>
              <a:rPr lang="fr-CA" b="1" dirty="0">
                <a:solidFill>
                  <a:srgbClr val="FF0000"/>
                </a:solidFill>
              </a:rPr>
              <a:t>ATTENTE LOGO. MISE EN PAGE À FINALISER</a:t>
            </a:r>
          </a:p>
        </p:txBody>
      </p:sp>
    </p:spTree>
    <p:extLst>
      <p:ext uri="{BB962C8B-B14F-4D97-AF65-F5344CB8AC3E}">
        <p14:creationId xmlns:p14="http://schemas.microsoft.com/office/powerpoint/2010/main" val="183846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us">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4846320" cy="4114800"/>
          </a:xfrm>
        </p:spPr>
        <p:txBody>
          <a:body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5" name="Espace réservé du texte 7">
            <a:extLst>
              <a:ext uri="{FF2B5EF4-FFF2-40B4-BE49-F238E27FC236}">
                <a16:creationId xmlns:a16="http://schemas.microsoft.com/office/drawing/2014/main" id="{58269A95-E500-BF4A-B3EA-FB48D1C1CE77}"/>
              </a:ext>
            </a:extLst>
          </p:cNvPr>
          <p:cNvSpPr>
            <a:spLocks noGrp="1"/>
          </p:cNvSpPr>
          <p:nvPr>
            <p:ph type="body" sz="quarter" idx="15" hasCustomPrompt="1"/>
          </p:nvPr>
        </p:nvSpPr>
        <p:spPr>
          <a:xfrm>
            <a:off x="6462586" y="2103120"/>
            <a:ext cx="4846320" cy="4114800"/>
          </a:xfrm>
        </p:spPr>
        <p:txBody>
          <a:body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4" name="Titre 3">
            <a:extLst>
              <a:ext uri="{FF2B5EF4-FFF2-40B4-BE49-F238E27FC236}">
                <a16:creationId xmlns:a16="http://schemas.microsoft.com/office/drawing/2014/main" id="{A4050ED8-5FE7-4545-9AB6-7B77B49AF030}"/>
              </a:ext>
            </a:extLst>
          </p:cNvPr>
          <p:cNvSpPr>
            <a:spLocks noGrp="1"/>
          </p:cNvSpPr>
          <p:nvPr>
            <p:ph type="title" hasCustomPrompt="1"/>
          </p:nvPr>
        </p:nvSpPr>
        <p:spPr/>
        <p:txBody>
          <a:bodyPr/>
          <a:lstStyle/>
          <a:p>
            <a:r>
              <a:rPr lang="fr-CA" dirty="0"/>
              <a:t>Cliquez pour insérer le titre</a:t>
            </a:r>
          </a:p>
        </p:txBody>
      </p:sp>
    </p:spTree>
    <p:extLst>
      <p:ext uri="{BB962C8B-B14F-4D97-AF65-F5344CB8AC3E}">
        <p14:creationId xmlns:p14="http://schemas.microsoft.com/office/powerpoint/2010/main" val="129741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6B28F2-3BFF-154C-BEEE-7F970760F7B5}"/>
              </a:ext>
            </a:extLst>
          </p:cNvPr>
          <p:cNvSpPr>
            <a:spLocks noGrp="1"/>
          </p:cNvSpPr>
          <p:nvPr>
            <p:ph type="title" hasCustomPrompt="1"/>
          </p:nvPr>
        </p:nvSpPr>
        <p:spPr/>
        <p:txBody>
          <a:bodyPr/>
          <a:lstStyle>
            <a:lvl1pPr>
              <a:defRPr>
                <a:solidFill>
                  <a:schemeClr val="accent1"/>
                </a:solidFill>
              </a:defRPr>
            </a:lvl1pPr>
          </a:lstStyle>
          <a:p>
            <a:r>
              <a:rPr lang="fr-CA" dirty="0"/>
              <a:t>Cliquez pour insérer le titre</a:t>
            </a: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6213764" y="1818409"/>
            <a:ext cx="5978236" cy="5039591"/>
          </a:xfrm>
        </p:spPr>
        <p:txBody>
          <a:bodyPr/>
          <a:lstStyle>
            <a:lvl1pPr>
              <a:defRPr sz="1600"/>
            </a:lvl1pPr>
          </a:lstStyle>
          <a:p>
            <a:r>
              <a:rPr lang="fr-CA" dirty="0"/>
              <a:t>Cliquez sur l’icône au centre de la boîte pour insérer une image</a:t>
            </a:r>
          </a:p>
        </p:txBody>
      </p:sp>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5486400" cy="4114800"/>
          </a:xfrm>
        </p:spPr>
        <p:txBody>
          <a:body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421246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iz / scénario">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7221682" y="548640"/>
            <a:ext cx="4023360" cy="6309360"/>
          </a:xfrm>
        </p:spPr>
        <p:txBody>
          <a:bodyPr/>
          <a:lstStyle>
            <a:lvl1pPr>
              <a:defRPr sz="1600"/>
            </a:lvl1pPr>
          </a:lstStyle>
          <a:p>
            <a:r>
              <a:rPr lang="fr-CA" dirty="0"/>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Tree>
    <p:extLst>
      <p:ext uri="{BB962C8B-B14F-4D97-AF65-F5344CB8AC3E}">
        <p14:creationId xmlns:p14="http://schemas.microsoft.com/office/powerpoint/2010/main" val="158436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ésentation conférencier">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0"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008276" y="1770812"/>
            <a:ext cx="5303520" cy="1596855"/>
          </a:xfrm>
        </p:spPr>
        <p:txBody>
          <a:bodyPr anchor="b"/>
          <a:lstStyle>
            <a:lvl1pPr algn="r">
              <a:defRPr sz="3600">
                <a:solidFill>
                  <a:schemeClr val="accent1"/>
                </a:solidFill>
              </a:defRPr>
            </a:lvl1pPr>
          </a:lstStyle>
          <a:p>
            <a:pPr lvl="0"/>
            <a:r>
              <a:rPr lang="fr-CA" dirty="0"/>
              <a:t>Cliquez pour insérer le nom</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7014116" y="4311843"/>
            <a:ext cx="4297680" cy="415925"/>
          </a:xfrm>
        </p:spPr>
        <p:txBody>
          <a:bodyPr anchor="b"/>
          <a:lstStyle>
            <a:lvl1pPr algn="r">
              <a:lnSpc>
                <a:spcPct val="100000"/>
              </a:lnSpc>
              <a:defRPr sz="2000" b="0">
                <a:solidFill>
                  <a:schemeClr val="accent2"/>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la date</a:t>
            </a:r>
          </a:p>
        </p:txBody>
      </p:sp>
      <p:pic>
        <p:nvPicPr>
          <p:cNvPr id="10" name="Image 9">
            <a:extLst>
              <a:ext uri="{FF2B5EF4-FFF2-40B4-BE49-F238E27FC236}">
                <a16:creationId xmlns:a16="http://schemas.microsoft.com/office/drawing/2014/main" id="{2E9D9EF9-561C-B04A-B032-1BD78C9D6DA6}"/>
              </a:ext>
            </a:extLst>
          </p:cNvPr>
          <p:cNvPicPr>
            <a:picLocks noChangeAspect="1"/>
          </p:cNvPicPr>
          <p:nvPr userDrawn="1"/>
        </p:nvPicPr>
        <p:blipFill>
          <a:blip r:embed="rId2"/>
          <a:stretch>
            <a:fillRect/>
          </a:stretch>
        </p:blipFill>
        <p:spPr>
          <a:xfrm>
            <a:off x="869325" y="1916475"/>
            <a:ext cx="4155289" cy="3025050"/>
          </a:xfrm>
          <a:prstGeom prst="rect">
            <a:avLst/>
          </a:prstGeom>
        </p:spPr>
      </p:pic>
    </p:spTree>
    <p:extLst>
      <p:ext uri="{BB962C8B-B14F-4D97-AF65-F5344CB8AC3E}">
        <p14:creationId xmlns:p14="http://schemas.microsoft.com/office/powerpoint/2010/main" val="113000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051" userDrawn="1">
          <p15:clr>
            <a:srgbClr val="FBAE40"/>
          </p15:clr>
        </p15:guide>
        <p15:guide id="2" orient="horz" pos="294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ise en situation - gauche / gris">
    <p:bg>
      <p:bgPr>
        <a:solidFill>
          <a:schemeClr val="accent3">
            <a:alpha val="25000"/>
          </a:schemeClr>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F7DA3DC5-BDBC-404C-8367-C00EB3D4C26D}"/>
              </a:ext>
            </a:extLst>
          </p:cNvPr>
          <p:cNvSpPr/>
          <p:nvPr userDrawn="1"/>
        </p:nvSpPr>
        <p:spPr>
          <a:xfrm flipH="1">
            <a:off x="5381736"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7550293" y="857250"/>
            <a:ext cx="4023360" cy="6000750"/>
          </a:xfrm>
        </p:spPr>
        <p:txBody>
          <a:bodyPr/>
          <a:lstStyle>
            <a:lvl1pPr>
              <a:defRPr sz="1600"/>
            </a:lvl1pPr>
          </a:lstStyle>
          <a:p>
            <a:r>
              <a:rPr lang="fr-CA" dirty="0"/>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886968" y="2103120"/>
            <a:ext cx="5486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Tree>
    <p:extLst>
      <p:ext uri="{BB962C8B-B14F-4D97-AF65-F5344CB8AC3E}">
        <p14:creationId xmlns:p14="http://schemas.microsoft.com/office/powerpoint/2010/main" val="88308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se en situation - droite / gris">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0"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468609" y="857250"/>
            <a:ext cx="4023360" cy="6000750"/>
          </a:xfrm>
        </p:spPr>
        <p:txBody>
          <a:bodyPr/>
          <a:lstStyle>
            <a:lvl1pPr>
              <a:defRPr sz="1600"/>
            </a:lvl1pPr>
          </a:lstStyle>
          <a:p>
            <a:r>
              <a:rPr lang="fr-CA" dirty="0"/>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469063" y="822960"/>
            <a:ext cx="5212080" cy="914400"/>
          </a:xfrm>
        </p:spPr>
        <p:txBody>
          <a:bodyPr/>
          <a:lstStyle/>
          <a:p>
            <a:r>
              <a:rPr lang="fr-CA" dirty="0"/>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469063" y="2103120"/>
            <a:ext cx="521208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6469063" y="353290"/>
            <a:ext cx="521208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Tree>
    <p:extLst>
      <p:ext uri="{BB962C8B-B14F-4D97-AF65-F5344CB8AC3E}">
        <p14:creationId xmlns:p14="http://schemas.microsoft.com/office/powerpoint/2010/main" val="4420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éparateur de section / gris">
    <p:bg>
      <p:bgPr>
        <a:solidFill>
          <a:schemeClr val="accent3">
            <a:alpha val="25000"/>
          </a:schemeClr>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accent1"/>
                </a:solidFill>
              </a:defRPr>
            </a:lvl1pPr>
            <a:lvl2pPr marL="0" indent="0">
              <a:buNone/>
              <a:defRPr sz="2400" b="1">
                <a:solidFill>
                  <a:schemeClr val="tx1"/>
                </a:solidFill>
              </a:defRPr>
            </a:lvl2pPr>
            <a:lvl3pPr marL="0" indent="0">
              <a:buNone/>
              <a:defRPr sz="2400" b="0">
                <a:solidFill>
                  <a:schemeClr val="tx1"/>
                </a:solidFill>
              </a:defRPr>
            </a:lvl3pPr>
            <a:lvl4pPr marL="0" indent="0">
              <a:buNone/>
              <a:defRPr sz="2400" b="0">
                <a:solidFill>
                  <a:schemeClr val="tx1"/>
                </a:solidFill>
              </a:defRPr>
            </a:lvl4pPr>
            <a:lvl5pPr marL="0" indent="0">
              <a:buNone/>
              <a:defRPr sz="2400" b="0">
                <a:solidFill>
                  <a:schemeClr val="tx1"/>
                </a:solidFill>
              </a:defRPr>
            </a:lvl5pPr>
            <a:lvl6pPr marL="0" indent="0">
              <a:buNone/>
              <a:tabLst/>
              <a:defRPr sz="2400" b="0">
                <a:solidFill>
                  <a:schemeClr val="tx1"/>
                </a:solidFill>
              </a:defRPr>
            </a:lvl6pPr>
            <a:lvl7pPr marL="0" indent="0">
              <a:buNone/>
              <a:tabLst/>
              <a:defRPr sz="2400" b="0">
                <a:solidFill>
                  <a:schemeClr val="tx1"/>
                </a:solidFill>
              </a:defRPr>
            </a:lvl7pPr>
            <a:lvl8pPr marL="0" indent="0">
              <a:buNone/>
              <a:tabLst/>
              <a:defRPr sz="2400" b="0">
                <a:solidFill>
                  <a:schemeClr val="tx1"/>
                </a:solidFill>
              </a:defRPr>
            </a:lvl8pPr>
            <a:lvl9pPr marL="0" indent="0">
              <a:buNone/>
              <a:tabLst/>
              <a:defRPr sz="2400" b="0">
                <a:solidFill>
                  <a:schemeClr val="tx1"/>
                </a:solidFill>
              </a:defRPr>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dirty="0"/>
              <a:t>Cliquez sur l’icône au centre de la boîte pour insérer une image</a:t>
            </a:r>
          </a:p>
        </p:txBody>
      </p:sp>
      <p:pic>
        <p:nvPicPr>
          <p:cNvPr id="10" name="Graphique 9">
            <a:extLst>
              <a:ext uri="{FF2B5EF4-FFF2-40B4-BE49-F238E27FC236}">
                <a16:creationId xmlns:a16="http://schemas.microsoft.com/office/drawing/2014/main" id="{67A4AB51-C3E4-974E-B117-EF14437A203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pic>
        <p:nvPicPr>
          <p:cNvPr id="12" name="Graphique 11">
            <a:extLst>
              <a:ext uri="{FF2B5EF4-FFF2-40B4-BE49-F238E27FC236}">
                <a16:creationId xmlns:a16="http://schemas.microsoft.com/office/drawing/2014/main" id="{7126A08E-BDF2-3D48-8C44-2F487D1F0AB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a:off x="9279117" y="5088014"/>
            <a:ext cx="2912883" cy="1783237"/>
          </a:xfrm>
          <a:prstGeom prst="rect">
            <a:avLst/>
          </a:prstGeom>
        </p:spPr>
      </p:pic>
      <p:pic>
        <p:nvPicPr>
          <p:cNvPr id="15" name="Graphique 14">
            <a:extLst>
              <a:ext uri="{FF2B5EF4-FFF2-40B4-BE49-F238E27FC236}">
                <a16:creationId xmlns:a16="http://schemas.microsoft.com/office/drawing/2014/main" id="{D5F4E87C-732B-BA49-9B81-00C5CCAF92C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42580"/>
          <a:stretch/>
        </p:blipFill>
        <p:spPr>
          <a:xfrm>
            <a:off x="11132309" y="838142"/>
            <a:ext cx="1059691" cy="1845493"/>
          </a:xfrm>
          <a:prstGeom prst="rect">
            <a:avLst/>
          </a:prstGeom>
        </p:spPr>
      </p:pic>
    </p:spTree>
    <p:extLst>
      <p:ext uri="{BB962C8B-B14F-4D97-AF65-F5344CB8AC3E}">
        <p14:creationId xmlns:p14="http://schemas.microsoft.com/office/powerpoint/2010/main" val="198123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B32963F-7C1B-414E-90D2-739FFFB891CE}"/>
              </a:ext>
            </a:extLst>
          </p:cNvPr>
          <p:cNvSpPr>
            <a:spLocks noGrp="1"/>
          </p:cNvSpPr>
          <p:nvPr>
            <p:ph type="title"/>
          </p:nvPr>
        </p:nvSpPr>
        <p:spPr>
          <a:xfrm>
            <a:off x="886968" y="822960"/>
            <a:ext cx="10421938" cy="914400"/>
          </a:xfrm>
          <a:prstGeom prst="rect">
            <a:avLst/>
          </a:prstGeom>
        </p:spPr>
        <p:txBody>
          <a:bodyPr vert="horz" lIns="0" tIns="0" rIns="0" bIns="0" rtlCol="0" anchor="t">
            <a:noAutofit/>
          </a:bodyPr>
          <a:lstStyle/>
          <a:p>
            <a:r>
              <a:rPr lang="fr-CA" dirty="0"/>
              <a:t>Cliquez pour insérer le titre</a:t>
            </a:r>
          </a:p>
        </p:txBody>
      </p:sp>
      <p:sp>
        <p:nvSpPr>
          <p:cNvPr id="3" name="Espace réservé du texte 2">
            <a:extLst>
              <a:ext uri="{FF2B5EF4-FFF2-40B4-BE49-F238E27FC236}">
                <a16:creationId xmlns:a16="http://schemas.microsoft.com/office/drawing/2014/main" id="{AFFA6008-83F8-6C42-9235-0F4DAD63DCA3}"/>
              </a:ext>
            </a:extLst>
          </p:cNvPr>
          <p:cNvSpPr>
            <a:spLocks noGrp="1"/>
          </p:cNvSpPr>
          <p:nvPr>
            <p:ph type="body" idx="1"/>
          </p:nvPr>
        </p:nvSpPr>
        <p:spPr>
          <a:xfrm>
            <a:off x="886968" y="2103120"/>
            <a:ext cx="10421938" cy="4114800"/>
          </a:xfrm>
          <a:prstGeom prst="rect">
            <a:avLst/>
          </a:prstGeom>
        </p:spPr>
        <p:txBody>
          <a:bodyPr vert="horz" lIns="0" tIns="0" rIns="0" bIns="0" rtlCol="0">
            <a:noAutofit/>
          </a:body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302515851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1" r:id="rId3"/>
    <p:sldLayoutId id="2147483650" r:id="rId4"/>
    <p:sldLayoutId id="2147483653" r:id="rId5"/>
    <p:sldLayoutId id="2147483673" r:id="rId6"/>
    <p:sldLayoutId id="2147483663" r:id="rId7"/>
    <p:sldLayoutId id="2147483664" r:id="rId8"/>
    <p:sldLayoutId id="2147483651" r:id="rId9"/>
    <p:sldLayoutId id="2147483654" r:id="rId10"/>
    <p:sldLayoutId id="2147483655" r:id="rId11"/>
    <p:sldLayoutId id="2147483656" r:id="rId12"/>
    <p:sldLayoutId id="2147483669" r:id="rId13"/>
    <p:sldLayoutId id="2147483670" r:id="rId14"/>
    <p:sldLayoutId id="2147483671" r:id="rId15"/>
    <p:sldLayoutId id="2147483672" r:id="rId16"/>
    <p:sldLayoutId id="2147483660" r:id="rId17"/>
    <p:sldLayoutId id="2147483657" r:id="rId18"/>
    <p:sldLayoutId id="2147483658" r:id="rId19"/>
    <p:sldLayoutId id="2147483659" r:id="rId20"/>
    <p:sldLayoutId id="2147483674" r:id="rId21"/>
    <p:sldLayoutId id="2147483681" r:id="rId22"/>
    <p:sldLayoutId id="2147483666" r:id="rId23"/>
    <p:sldLayoutId id="2147483665" r:id="rId24"/>
    <p:sldLayoutId id="2147483667" r:id="rId25"/>
    <p:sldLayoutId id="2147483676" r:id="rId26"/>
    <p:sldLayoutId id="2147483679" r:id="rId27"/>
    <p:sldLayoutId id="2147483680"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tabLst/>
        <a:defRPr sz="2800" kern="1200">
          <a:solidFill>
            <a:schemeClr val="tx1"/>
          </a:solidFill>
          <a:latin typeface="+mn-lt"/>
          <a:ea typeface="+mn-ea"/>
          <a:cs typeface="+mn-cs"/>
        </a:defRPr>
      </a:lvl1pPr>
      <a:lvl2pPr marL="320040" indent="-320040" algn="l" defTabSz="914400" rtl="0" eaLnBrk="1" latinLnBrk="0" hangingPunct="1">
        <a:lnSpc>
          <a:spcPct val="90000"/>
        </a:lnSpc>
        <a:spcBef>
          <a:spcPts val="1000"/>
        </a:spcBef>
        <a:buSzPct val="75000"/>
        <a:buFontTx/>
        <a:buBlip>
          <a:blip r:embed="rId30">
            <a:extLst>
              <a:ext uri="{96DAC541-7B7A-43D3-8B79-37D633B846F1}">
                <asvg:svgBlip xmlns:asvg="http://schemas.microsoft.com/office/drawing/2016/SVG/main" r:embed="rId31"/>
              </a:ext>
            </a:extLst>
          </a:blip>
        </a:buBlip>
        <a:tabLst/>
        <a:defRPr sz="2800" kern="1200">
          <a:solidFill>
            <a:schemeClr val="tx1"/>
          </a:solidFill>
          <a:latin typeface="+mn-lt"/>
          <a:ea typeface="+mn-ea"/>
          <a:cs typeface="+mn-cs"/>
        </a:defRPr>
      </a:lvl2pPr>
      <a:lvl3pPr marL="685800" indent="-32004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3pPr>
      <a:lvl4pPr marL="1028700" indent="-34290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4pPr>
      <a:lvl5pPr marL="514350" indent="-514350" algn="l" defTabSz="914400" rtl="0" eaLnBrk="1" latinLnBrk="0" hangingPunct="1">
        <a:lnSpc>
          <a:spcPct val="90000"/>
        </a:lnSpc>
        <a:spcBef>
          <a:spcPts val="1000"/>
        </a:spcBef>
        <a:buClr>
          <a:schemeClr val="accent1"/>
        </a:buClr>
        <a:buFont typeface="+mj-lt"/>
        <a:buAutoNum type="arabicPeriod"/>
        <a:tabLst/>
        <a:defRPr sz="2800" kern="1200">
          <a:solidFill>
            <a:schemeClr val="tx1"/>
          </a:solidFill>
          <a:latin typeface="+mn-lt"/>
          <a:ea typeface="+mn-ea"/>
          <a:cs typeface="+mn-cs"/>
        </a:defRPr>
      </a:lvl5pPr>
      <a:lvl6pPr marL="514350" indent="-514350" algn="l" defTabSz="914400" rtl="0" eaLnBrk="1" latinLnBrk="0" hangingPunct="1">
        <a:lnSpc>
          <a:spcPct val="90000"/>
        </a:lnSpc>
        <a:spcBef>
          <a:spcPts val="1000"/>
        </a:spcBef>
        <a:buClr>
          <a:schemeClr val="accent1"/>
        </a:buClr>
        <a:buFont typeface="+mj-lt"/>
        <a:buAutoNum type="alphaUcPeriod"/>
        <a:tabLst/>
        <a:defRPr sz="2800" kern="1200">
          <a:solidFill>
            <a:schemeClr val="tx1"/>
          </a:solidFill>
          <a:latin typeface="+mn-lt"/>
          <a:ea typeface="+mn-ea"/>
          <a:cs typeface="+mn-cs"/>
        </a:defRPr>
      </a:lvl6pPr>
      <a:lvl7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tx1"/>
          </a:solidFill>
          <a:latin typeface="+mn-lt"/>
          <a:ea typeface="+mn-ea"/>
          <a:cs typeface="+mn-cs"/>
        </a:defRPr>
      </a:lvl7pPr>
      <a:lvl8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accent1"/>
          </a:solidFill>
          <a:latin typeface="+mn-lt"/>
          <a:ea typeface="+mn-ea"/>
          <a:cs typeface="+mn-cs"/>
        </a:defRPr>
      </a:lvl8pPr>
      <a:lvl9pPr marL="0" indent="0" algn="l" defTabSz="914400" rtl="0" eaLnBrk="1" latinLnBrk="0" hangingPunct="1">
        <a:lnSpc>
          <a:spcPct val="90000"/>
        </a:lnSpc>
        <a:spcBef>
          <a:spcPts val="1000"/>
        </a:spcBef>
        <a:buFont typeface="Arial" panose="020B0604020202020204" pitchFamily="34" charset="0"/>
        <a:buNone/>
        <a:tabLst/>
        <a:defRPr sz="3600" b="1" kern="1200">
          <a:solidFill>
            <a:schemeClr val="accent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9" userDrawn="1">
          <p15:clr>
            <a:srgbClr val="F26B43"/>
          </p15:clr>
        </p15:guide>
        <p15:guide id="2" pos="556" userDrawn="1">
          <p15:clr>
            <a:srgbClr val="F26B43"/>
          </p15:clr>
        </p15:guide>
        <p15:guide id="3" pos="712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54.png"/></Relationships>
</file>

<file path=ppt/slides/_rels/slide11.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image" Target="../media/image62.png"/><Relationship Id="rId18" Type="http://schemas.openxmlformats.org/officeDocument/2006/relationships/image" Target="../media/image67.svg"/><Relationship Id="rId3" Type="http://schemas.openxmlformats.org/officeDocument/2006/relationships/slide" Target="slide16.xml"/><Relationship Id="rId21" Type="http://schemas.openxmlformats.org/officeDocument/2006/relationships/image" Target="../media/image70.png"/><Relationship Id="rId7" Type="http://schemas.openxmlformats.org/officeDocument/2006/relationships/slide" Target="slide20.xml"/><Relationship Id="rId12" Type="http://schemas.openxmlformats.org/officeDocument/2006/relationships/image" Target="../media/image61.png"/><Relationship Id="rId17" Type="http://schemas.openxmlformats.org/officeDocument/2006/relationships/image" Target="../media/image66.png"/><Relationship Id="rId2" Type="http://schemas.openxmlformats.org/officeDocument/2006/relationships/notesSlide" Target="../notesSlides/notesSlide7.xml"/><Relationship Id="rId16" Type="http://schemas.openxmlformats.org/officeDocument/2006/relationships/image" Target="../media/image65.svg"/><Relationship Id="rId20" Type="http://schemas.openxmlformats.org/officeDocument/2006/relationships/image" Target="../media/image69.svg"/><Relationship Id="rId1" Type="http://schemas.openxmlformats.org/officeDocument/2006/relationships/slideLayout" Target="../slideLayouts/slideLayout2.xml"/><Relationship Id="rId6" Type="http://schemas.openxmlformats.org/officeDocument/2006/relationships/image" Target="../media/image58.jpg"/><Relationship Id="rId11" Type="http://schemas.openxmlformats.org/officeDocument/2006/relationships/image" Target="../media/image60.png"/><Relationship Id="rId5" Type="http://schemas.openxmlformats.org/officeDocument/2006/relationships/slide" Target="slide18.xml"/><Relationship Id="rId15" Type="http://schemas.openxmlformats.org/officeDocument/2006/relationships/image" Target="../media/image64.png"/><Relationship Id="rId10" Type="http://schemas.openxmlformats.org/officeDocument/2006/relationships/slide" Target="slide5.xml"/><Relationship Id="rId19" Type="http://schemas.openxmlformats.org/officeDocument/2006/relationships/image" Target="../media/image68.png"/><Relationship Id="rId4" Type="http://schemas.openxmlformats.org/officeDocument/2006/relationships/image" Target="../media/image57.jpg"/><Relationship Id="rId9" Type="http://schemas.openxmlformats.org/officeDocument/2006/relationships/image" Target="../media/image59.jpg"/><Relationship Id="rId14" Type="http://schemas.openxmlformats.org/officeDocument/2006/relationships/image" Target="../media/image63.svg"/><Relationship Id="rId22" Type="http://schemas.openxmlformats.org/officeDocument/2006/relationships/image" Target="../media/image71.svg"/></Relationships>
</file>

<file path=ppt/slides/_rels/slide13.xml.rels><?xml version="1.0" encoding="UTF-8" standalone="yes"?>
<Relationships xmlns="http://schemas.openxmlformats.org/package/2006/relationships"><Relationship Id="rId3" Type="http://schemas.openxmlformats.org/officeDocument/2006/relationships/image" Target="../media/image57.jpg"/><Relationship Id="rId7" Type="http://schemas.openxmlformats.org/officeDocument/2006/relationships/image" Target="../media/image67.svg"/><Relationship Id="rId2" Type="http://schemas.openxmlformats.org/officeDocument/2006/relationships/slide" Target="slide16.xml"/><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svg"/><Relationship Id="rId4" Type="http://schemas.openxmlformats.org/officeDocument/2006/relationships/image" Target="../media/image64.png"/></Relationships>
</file>

<file path=ppt/slides/_rels/slide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59.jpg"/><Relationship Id="rId1" Type="http://schemas.openxmlformats.org/officeDocument/2006/relationships/slideLayout" Target="../slideLayouts/slideLayout8.xml"/><Relationship Id="rId5" Type="http://schemas.openxmlformats.org/officeDocument/2006/relationships/slide" Target="slide15.xml"/><Relationship Id="rId4" Type="http://schemas.openxmlformats.org/officeDocument/2006/relationships/image" Target="../media/image69.svg"/></Relationships>
</file>

<file path=ppt/slides/_rels/slide1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58.jpg"/><Relationship Id="rId1" Type="http://schemas.openxmlformats.org/officeDocument/2006/relationships/slideLayout" Target="../slideLayouts/slideLayout7.xml"/><Relationship Id="rId5" Type="http://schemas.openxmlformats.org/officeDocument/2006/relationships/slide" Target="slide15.xml"/><Relationship Id="rId4" Type="http://schemas.openxmlformats.org/officeDocument/2006/relationships/image" Target="../media/image71.svg"/></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 Target="slide5.xml"/><Relationship Id="rId1" Type="http://schemas.openxmlformats.org/officeDocument/2006/relationships/slideLayout" Target="../slideLayouts/slideLayout8.xml"/><Relationship Id="rId6" Type="http://schemas.openxmlformats.org/officeDocument/2006/relationships/slide" Target="slide15.xml"/><Relationship Id="rId5" Type="http://schemas.openxmlformats.org/officeDocument/2006/relationships/image" Target="../media/image63.svg"/><Relationship Id="rId4" Type="http://schemas.openxmlformats.org/officeDocument/2006/relationships/image" Target="../media/image62.png"/></Relationships>
</file>

<file path=ppt/slides/_rels/slide17.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jpg"/><Relationship Id="rId4" Type="http://schemas.openxmlformats.org/officeDocument/2006/relationships/image" Target="../media/image36.png"/><Relationship Id="rId9" Type="http://schemas.openxmlformats.org/officeDocument/2006/relationships/image" Target="../media/image41.svg"/></Relationships>
</file>

<file path=ppt/slides/_rels/slide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50.png"/><Relationship Id="rId4" Type="http://schemas.openxmlformats.org/officeDocument/2006/relationships/image" Target="../media/image49.png"/></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EB706226-4730-FA4D-ABEC-69D1B174C6AA}"/>
              </a:ext>
            </a:extLst>
          </p:cNvPr>
          <p:cNvSpPr>
            <a:spLocks noGrp="1"/>
          </p:cNvSpPr>
          <p:nvPr>
            <p:ph type="ctrTitle"/>
          </p:nvPr>
        </p:nvSpPr>
        <p:spPr>
          <a:xfrm>
            <a:off x="953534" y="2407767"/>
            <a:ext cx="5212080" cy="2377440"/>
          </a:xfrm>
        </p:spPr>
        <p:txBody>
          <a:bodyPr/>
          <a:lstStyle/>
          <a:p>
            <a:r>
              <a:rPr lang="fr-CA" dirty="0"/>
              <a:t>Médiation simulée</a:t>
            </a:r>
            <a:endParaRPr lang="fr-CA" dirty="0">
              <a:cs typeface="Arial"/>
            </a:endParaRPr>
          </a:p>
        </p:txBody>
      </p:sp>
      <p:sp>
        <p:nvSpPr>
          <p:cNvPr id="3" name="Sous-titre 2">
            <a:extLst>
              <a:ext uri="{FF2B5EF4-FFF2-40B4-BE49-F238E27FC236}">
                <a16:creationId xmlns:a16="http://schemas.microsoft.com/office/drawing/2014/main" id="{D5092838-4393-0744-83F8-A0F8497A27E1}"/>
              </a:ext>
            </a:extLst>
          </p:cNvPr>
          <p:cNvSpPr>
            <a:spLocks noGrp="1"/>
          </p:cNvSpPr>
          <p:nvPr>
            <p:ph type="subTitle" idx="1"/>
          </p:nvPr>
        </p:nvSpPr>
        <p:spPr>
          <a:xfrm>
            <a:off x="788865" y="4834291"/>
            <a:ext cx="5212080" cy="1188720"/>
          </a:xfrm>
        </p:spPr>
        <p:txBody>
          <a:bodyPr/>
          <a:lstStyle/>
          <a:p>
            <a:r>
              <a:rPr lang="fr-CA" dirty="0"/>
              <a:t>Régler un conflit par le dialogue</a:t>
            </a:r>
          </a:p>
          <a:p>
            <a:endParaRPr lang="fr-CA" dirty="0"/>
          </a:p>
          <a:p>
            <a:r>
              <a:rPr lang="fr-CA" dirty="0"/>
              <a:t>Trouver des solutions gagnant-gagnant</a:t>
            </a:r>
          </a:p>
        </p:txBody>
      </p:sp>
      <p:pic>
        <p:nvPicPr>
          <p:cNvPr id="7" name="Image 6">
            <a:extLst>
              <a:ext uri="{FF2B5EF4-FFF2-40B4-BE49-F238E27FC236}">
                <a16:creationId xmlns:a16="http://schemas.microsoft.com/office/drawing/2014/main" id="{DA0F603C-42B6-19FD-9519-1C2E447AFC42}"/>
              </a:ext>
            </a:extLst>
          </p:cNvPr>
          <p:cNvPicPr>
            <a:picLocks noChangeAspect="1"/>
          </p:cNvPicPr>
          <p:nvPr/>
        </p:nvPicPr>
        <p:blipFill>
          <a:blip r:embed="rId3"/>
          <a:stretch>
            <a:fillRect/>
          </a:stretch>
        </p:blipFill>
        <p:spPr>
          <a:xfrm>
            <a:off x="6262305" y="1584080"/>
            <a:ext cx="5304953" cy="3515458"/>
          </a:xfrm>
          <a:prstGeom prst="rect">
            <a:avLst/>
          </a:prstGeom>
        </p:spPr>
      </p:pic>
    </p:spTree>
    <p:extLst>
      <p:ext uri="{BB962C8B-B14F-4D97-AF65-F5344CB8AC3E}">
        <p14:creationId xmlns:p14="http://schemas.microsoft.com/office/powerpoint/2010/main" val="38762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9E36957-F335-AFF2-F3C7-A48417841ADC}"/>
              </a:ext>
            </a:extLst>
          </p:cNvPr>
          <p:cNvSpPr>
            <a:spLocks noGrp="1"/>
          </p:cNvSpPr>
          <p:nvPr>
            <p:ph type="title"/>
          </p:nvPr>
        </p:nvSpPr>
        <p:spPr>
          <a:xfrm>
            <a:off x="5892866" y="862730"/>
            <a:ext cx="5212080" cy="914400"/>
          </a:xfrm>
        </p:spPr>
        <p:txBody>
          <a:bodyPr/>
          <a:lstStyle/>
          <a:p>
            <a:r>
              <a:rPr lang="fr-CA" dirty="0"/>
              <a:t>Les avantages de la médiation</a:t>
            </a:r>
          </a:p>
        </p:txBody>
      </p:sp>
      <p:sp>
        <p:nvSpPr>
          <p:cNvPr id="4" name="Espace réservé du texte 3">
            <a:extLst>
              <a:ext uri="{FF2B5EF4-FFF2-40B4-BE49-F238E27FC236}">
                <a16:creationId xmlns:a16="http://schemas.microsoft.com/office/drawing/2014/main" id="{AE97A66F-553F-2220-1CC6-E130545E5CCD}"/>
              </a:ext>
            </a:extLst>
          </p:cNvPr>
          <p:cNvSpPr>
            <a:spLocks noGrp="1"/>
          </p:cNvSpPr>
          <p:nvPr>
            <p:ph type="body" sz="quarter" idx="14"/>
          </p:nvPr>
        </p:nvSpPr>
        <p:spPr>
          <a:xfrm>
            <a:off x="6511311" y="3023471"/>
            <a:ext cx="5212080" cy="4114800"/>
          </a:xfrm>
        </p:spPr>
        <p:txBody>
          <a:bodyPr/>
          <a:lstStyle/>
          <a:p>
            <a:r>
              <a:rPr lang="fr-FR" sz="2400" dirty="0"/>
              <a:t>Quels sont les avantages de résoudre ses conflits par la médiation?</a:t>
            </a:r>
          </a:p>
          <a:p>
            <a:pPr marL="0" indent="0">
              <a:buNone/>
            </a:pPr>
            <a:endParaRPr lang="fr-FR" sz="2400" dirty="0"/>
          </a:p>
          <a:p>
            <a:pPr lvl="1"/>
            <a:r>
              <a:rPr lang="fr-FR" sz="2000" dirty="0"/>
              <a:t>Piste : Pourquoi laisser une autre personne décider au lieu de se parler? </a:t>
            </a:r>
          </a:p>
        </p:txBody>
      </p:sp>
      <p:sp>
        <p:nvSpPr>
          <p:cNvPr id="5" name="Espace réservé du texte 4">
            <a:extLst>
              <a:ext uri="{FF2B5EF4-FFF2-40B4-BE49-F238E27FC236}">
                <a16:creationId xmlns:a16="http://schemas.microsoft.com/office/drawing/2014/main" id="{F1AB8C42-D162-8DEB-EC82-7116DDC12F33}"/>
              </a:ext>
            </a:extLst>
          </p:cNvPr>
          <p:cNvSpPr>
            <a:spLocks noGrp="1"/>
          </p:cNvSpPr>
          <p:nvPr>
            <p:ph type="body" sz="quarter" idx="15"/>
          </p:nvPr>
        </p:nvSpPr>
        <p:spPr>
          <a:xfrm>
            <a:off x="5892866" y="224155"/>
            <a:ext cx="5212080" cy="415925"/>
          </a:xfrm>
        </p:spPr>
        <p:txBody>
          <a:bodyPr/>
          <a:lstStyle/>
          <a:p>
            <a:r>
              <a:rPr lang="fr-CA" dirty="0"/>
              <a:t>Exercice 4</a:t>
            </a:r>
          </a:p>
        </p:txBody>
      </p:sp>
      <p:pic>
        <p:nvPicPr>
          <p:cNvPr id="7" name="Image 6">
            <a:extLst>
              <a:ext uri="{FF2B5EF4-FFF2-40B4-BE49-F238E27FC236}">
                <a16:creationId xmlns:a16="http://schemas.microsoft.com/office/drawing/2014/main" id="{E903BE76-9773-8FE6-A515-E0AADA14D06B}"/>
              </a:ext>
            </a:extLst>
          </p:cNvPr>
          <p:cNvPicPr>
            <a:picLocks noChangeAspect="1"/>
          </p:cNvPicPr>
          <p:nvPr/>
        </p:nvPicPr>
        <p:blipFill>
          <a:blip r:embed="rId3"/>
          <a:stretch>
            <a:fillRect/>
          </a:stretch>
        </p:blipFill>
        <p:spPr>
          <a:xfrm>
            <a:off x="189718" y="331357"/>
            <a:ext cx="2498198" cy="3301191"/>
          </a:xfrm>
          <a:prstGeom prst="rect">
            <a:avLst/>
          </a:prstGeom>
        </p:spPr>
      </p:pic>
      <p:pic>
        <p:nvPicPr>
          <p:cNvPr id="9" name="Image 8">
            <a:extLst>
              <a:ext uri="{FF2B5EF4-FFF2-40B4-BE49-F238E27FC236}">
                <a16:creationId xmlns:a16="http://schemas.microsoft.com/office/drawing/2014/main" id="{1F3AA9BD-6BA2-2D70-046D-E0BD00B98DFA}"/>
              </a:ext>
            </a:extLst>
          </p:cNvPr>
          <p:cNvPicPr>
            <a:picLocks noChangeAspect="1"/>
          </p:cNvPicPr>
          <p:nvPr/>
        </p:nvPicPr>
        <p:blipFill>
          <a:blip r:embed="rId4"/>
          <a:stretch>
            <a:fillRect/>
          </a:stretch>
        </p:blipFill>
        <p:spPr>
          <a:xfrm>
            <a:off x="2052637" y="3901466"/>
            <a:ext cx="3393247" cy="2374074"/>
          </a:xfrm>
          <a:prstGeom prst="rect">
            <a:avLst/>
          </a:prstGeom>
        </p:spPr>
      </p:pic>
    </p:spTree>
    <p:extLst>
      <p:ext uri="{BB962C8B-B14F-4D97-AF65-F5344CB8AC3E}">
        <p14:creationId xmlns:p14="http://schemas.microsoft.com/office/powerpoint/2010/main" val="329798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85A1A41-A0E6-2BB7-5464-46BA296138B7}"/>
              </a:ext>
            </a:extLst>
          </p:cNvPr>
          <p:cNvSpPr>
            <a:spLocks noGrp="1"/>
          </p:cNvSpPr>
          <p:nvPr>
            <p:ph type="body" idx="1"/>
          </p:nvPr>
        </p:nvSpPr>
        <p:spPr/>
        <p:txBody>
          <a:bodyPr/>
          <a:lstStyle/>
          <a:p>
            <a:r>
              <a:rPr lang="fr-CA" dirty="0"/>
              <a:t>Les participants à la médiation</a:t>
            </a:r>
          </a:p>
        </p:txBody>
      </p:sp>
      <p:pic>
        <p:nvPicPr>
          <p:cNvPr id="5" name="Espace réservé pour une image  4" descr="Salle de conseil avec un remplissage uni">
            <a:extLst>
              <a:ext uri="{FF2B5EF4-FFF2-40B4-BE49-F238E27FC236}">
                <a16:creationId xmlns:a16="http://schemas.microsoft.com/office/drawing/2014/main" id="{0FD33268-F271-210A-C0FF-C8B40840FAF2}"/>
              </a:ext>
            </a:extLst>
          </p:cNvPr>
          <p:cNvPicPr>
            <a:picLocks noGrp="1" noChangeAspect="1"/>
          </p:cNvPicPr>
          <p:nvPr>
            <p:ph type="pic" sz="quarter" idx="16"/>
          </p:nvPr>
        </p:nvPicPr>
        <p:blipFill>
          <a:blip r:embed="rId2">
            <a:extLst>
              <a:ext uri="{96DAC541-7B7A-43D3-8B79-37D633B846F1}">
                <asvg:svgBlip xmlns:asvg="http://schemas.microsoft.com/office/drawing/2016/SVG/main" r:embed="rId3"/>
              </a:ext>
            </a:extLst>
          </a:blip>
          <a:srcRect l="20" r="20"/>
          <a:stretch>
            <a:fillRect/>
          </a:stretch>
        </p:blipFill>
        <p:spPr>
          <a:xfrm>
            <a:off x="6875643" y="1741117"/>
            <a:ext cx="3611022" cy="3611022"/>
          </a:xfrm>
        </p:spPr>
      </p:pic>
    </p:spTree>
    <p:extLst>
      <p:ext uri="{BB962C8B-B14F-4D97-AF65-F5344CB8AC3E}">
        <p14:creationId xmlns:p14="http://schemas.microsoft.com/office/powerpoint/2010/main" val="164333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E8AF999-4C43-043C-9A78-CE45522F4D18}"/>
              </a:ext>
            </a:extLst>
          </p:cNvPr>
          <p:cNvSpPr>
            <a:spLocks noGrp="1"/>
          </p:cNvSpPr>
          <p:nvPr>
            <p:ph type="title"/>
          </p:nvPr>
        </p:nvSpPr>
        <p:spPr>
          <a:xfrm>
            <a:off x="839815" y="533169"/>
            <a:ext cx="10421938" cy="914400"/>
          </a:xfrm>
        </p:spPr>
        <p:txBody>
          <a:bodyPr/>
          <a:lstStyle/>
          <a:p>
            <a:pPr algn="ctr"/>
            <a:r>
              <a:rPr lang="fr-FR" dirty="0">
                <a:solidFill>
                  <a:srgbClr val="F6891F"/>
                </a:solidFill>
              </a:rPr>
              <a:t>Les participants à la médiation</a:t>
            </a:r>
            <a:endParaRPr lang="fr-CA" dirty="0"/>
          </a:p>
        </p:txBody>
      </p:sp>
      <p:pic>
        <p:nvPicPr>
          <p:cNvPr id="4" name="2 (2) Sansoucis">
            <a:hlinkClick r:id="rId3" action="ppaction://hlinksldjump"/>
            <a:extLst>
              <a:ext uri="{FF2B5EF4-FFF2-40B4-BE49-F238E27FC236}">
                <a16:creationId xmlns:a16="http://schemas.microsoft.com/office/drawing/2014/main" id="{B78B3861-F752-2DA7-2948-8C34CE4B13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9315" y="3127984"/>
            <a:ext cx="988200" cy="1522800"/>
          </a:xfrm>
          <a:prstGeom prst="rect">
            <a:avLst/>
          </a:prstGeom>
        </p:spPr>
      </p:pic>
      <p:pic>
        <p:nvPicPr>
          <p:cNvPr id="5" name="1 (2) Sansoucis">
            <a:hlinkClick r:id="rId3" action="ppaction://hlinksldjump"/>
            <a:extLst>
              <a:ext uri="{FF2B5EF4-FFF2-40B4-BE49-F238E27FC236}">
                <a16:creationId xmlns:a16="http://schemas.microsoft.com/office/drawing/2014/main" id="{53F2361B-4FB1-3D3A-3B3E-481B6FAC52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4853" y="2573803"/>
            <a:ext cx="988200" cy="1522800"/>
          </a:xfrm>
          <a:prstGeom prst="rect">
            <a:avLst/>
          </a:prstGeom>
        </p:spPr>
      </p:pic>
      <p:pic>
        <p:nvPicPr>
          <p:cNvPr id="6" name="2 (2) Rotini">
            <a:hlinkClick r:id="rId3" action="ppaction://hlinksldjump"/>
            <a:extLst>
              <a:ext uri="{FF2B5EF4-FFF2-40B4-BE49-F238E27FC236}">
                <a16:creationId xmlns:a16="http://schemas.microsoft.com/office/drawing/2014/main" id="{B90DAB8C-E795-4F86-AD57-EF41230CDB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6897" y="3127984"/>
            <a:ext cx="988200" cy="1522800"/>
          </a:xfrm>
          <a:prstGeom prst="rect">
            <a:avLst/>
          </a:prstGeom>
        </p:spPr>
      </p:pic>
      <p:pic>
        <p:nvPicPr>
          <p:cNvPr id="7" name="1(2) Rotini">
            <a:hlinkClick r:id="rId3" action="ppaction://hlinksldjump"/>
            <a:extLst>
              <a:ext uri="{FF2B5EF4-FFF2-40B4-BE49-F238E27FC236}">
                <a16:creationId xmlns:a16="http://schemas.microsoft.com/office/drawing/2014/main" id="{CFAFC3E2-C01E-39A0-59F2-495EDCA8B7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8345" y="2573803"/>
            <a:ext cx="988200" cy="1522800"/>
          </a:xfrm>
          <a:prstGeom prst="rect">
            <a:avLst/>
          </a:prstGeom>
        </p:spPr>
      </p:pic>
      <p:pic>
        <p:nvPicPr>
          <p:cNvPr id="8" name="Médiateur 2">
            <a:hlinkClick r:id="rId5" action="ppaction://hlinksldjump"/>
            <a:extLst>
              <a:ext uri="{FF2B5EF4-FFF2-40B4-BE49-F238E27FC236}">
                <a16:creationId xmlns:a16="http://schemas.microsoft.com/office/drawing/2014/main" id="{E3C58B10-854F-858D-5D04-F151EA71AF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4777" y="2467332"/>
            <a:ext cx="988200" cy="1522800"/>
          </a:xfrm>
          <a:prstGeom prst="rect">
            <a:avLst/>
          </a:prstGeom>
        </p:spPr>
      </p:pic>
      <p:sp>
        <p:nvSpPr>
          <p:cNvPr id="9" name="Ellipse 8">
            <a:extLst>
              <a:ext uri="{FF2B5EF4-FFF2-40B4-BE49-F238E27FC236}">
                <a16:creationId xmlns:a16="http://schemas.microsoft.com/office/drawing/2014/main" id="{FE188C8C-C900-B365-FB68-1545C4E2D6F0}"/>
              </a:ext>
            </a:extLst>
          </p:cNvPr>
          <p:cNvSpPr>
            <a:spLocks noChangeAspect="1"/>
          </p:cNvSpPr>
          <p:nvPr/>
        </p:nvSpPr>
        <p:spPr>
          <a:xfrm>
            <a:off x="3560343" y="3460029"/>
            <a:ext cx="5152237" cy="1332476"/>
          </a:xfrm>
          <a:prstGeom prst="ellipse">
            <a:avLst/>
          </a:prstGeom>
          <a:solidFill>
            <a:srgbClr val="333F48"/>
          </a:solidFill>
          <a:ln>
            <a:solidFill>
              <a:srgbClr val="333F48"/>
            </a:solidFill>
          </a:ln>
          <a:effectLst>
            <a:outerShdw blurRad="533400" dist="647700" dir="5040000" sx="91000" sy="91000" algn="t" rotWithShape="0">
              <a:prstClr val="black">
                <a:alpha val="5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CA" dirty="0"/>
          </a:p>
        </p:txBody>
      </p:sp>
      <p:sp>
        <p:nvSpPr>
          <p:cNvPr id="10" name="ZoneTexte 9">
            <a:hlinkClick r:id="rId7" action="ppaction://hlinksldjump"/>
            <a:extLst>
              <a:ext uri="{FF2B5EF4-FFF2-40B4-BE49-F238E27FC236}">
                <a16:creationId xmlns:a16="http://schemas.microsoft.com/office/drawing/2014/main" id="{6A7D5A69-0892-10C6-4EFD-4CD9116F9617}"/>
              </a:ext>
            </a:extLst>
          </p:cNvPr>
          <p:cNvSpPr txBox="1"/>
          <p:nvPr/>
        </p:nvSpPr>
        <p:spPr>
          <a:xfrm>
            <a:off x="7728102" y="5875799"/>
            <a:ext cx="2689731" cy="523220"/>
          </a:xfrm>
          <a:prstGeom prst="rect">
            <a:avLst/>
          </a:prstGeom>
          <a:noFill/>
          <a:ln>
            <a:solidFill>
              <a:srgbClr val="E46C00"/>
            </a:solidFill>
          </a:ln>
        </p:spPr>
        <p:txBody>
          <a:bodyPr wrap="square" rtlCol="0">
            <a:spAutoFit/>
          </a:bodyPr>
          <a:lstStyle/>
          <a:p>
            <a:r>
              <a:rPr lang="fr-FR" sz="1600" b="1" dirty="0"/>
              <a:t>Cliquez ici </a:t>
            </a:r>
            <a:r>
              <a:rPr lang="fr-FR" sz="1200" dirty="0"/>
              <a:t>une fois que tous les personnages sont découverts. </a:t>
            </a:r>
            <a:endParaRPr lang="fr-CA" sz="1200" dirty="0"/>
          </a:p>
        </p:txBody>
      </p:sp>
      <p:sp>
        <p:nvSpPr>
          <p:cNvPr id="11" name="Texte Rotini">
            <a:extLst>
              <a:ext uri="{FF2B5EF4-FFF2-40B4-BE49-F238E27FC236}">
                <a16:creationId xmlns:a16="http://schemas.microsoft.com/office/drawing/2014/main" id="{5FF53A1A-97F3-E383-4D8E-5B1A520C6363}"/>
              </a:ext>
            </a:extLst>
          </p:cNvPr>
          <p:cNvSpPr txBox="1"/>
          <p:nvPr/>
        </p:nvSpPr>
        <p:spPr>
          <a:xfrm>
            <a:off x="1944630" y="2285772"/>
            <a:ext cx="2451306" cy="584775"/>
          </a:xfrm>
          <a:prstGeom prst="rect">
            <a:avLst/>
          </a:prstGeom>
          <a:noFill/>
        </p:spPr>
        <p:txBody>
          <a:bodyPr wrap="square" rtlCol="0">
            <a:spAutoFit/>
          </a:bodyPr>
          <a:lstStyle/>
          <a:p>
            <a:pPr algn="ctr"/>
            <a:r>
              <a:rPr lang="fr-FR" sz="1600" b="1" dirty="0">
                <a:solidFill>
                  <a:srgbClr val="F6891F"/>
                </a:solidFill>
              </a:rPr>
              <a:t>Personnes impliquées: </a:t>
            </a:r>
          </a:p>
          <a:p>
            <a:pPr algn="ctr"/>
            <a:r>
              <a:rPr lang="fr-FR" sz="1600" b="1" dirty="0">
                <a:solidFill>
                  <a:srgbClr val="F6891F"/>
                </a:solidFill>
              </a:rPr>
              <a:t>Famille </a:t>
            </a:r>
            <a:r>
              <a:rPr lang="fr-FR" sz="1600" b="1" dirty="0" err="1">
                <a:solidFill>
                  <a:srgbClr val="F6891F"/>
                </a:solidFill>
              </a:rPr>
              <a:t>Rotini</a:t>
            </a:r>
            <a:endParaRPr lang="fr-CA" sz="1600" b="1" dirty="0">
              <a:solidFill>
                <a:srgbClr val="F6891F"/>
              </a:solidFill>
            </a:endParaRPr>
          </a:p>
        </p:txBody>
      </p:sp>
      <p:sp>
        <p:nvSpPr>
          <p:cNvPr id="12" name="Texte Sansoucis">
            <a:extLst>
              <a:ext uri="{FF2B5EF4-FFF2-40B4-BE49-F238E27FC236}">
                <a16:creationId xmlns:a16="http://schemas.microsoft.com/office/drawing/2014/main" id="{3ED7D5F5-7C89-3DDD-7A13-47B48A7E40EB}"/>
              </a:ext>
            </a:extLst>
          </p:cNvPr>
          <p:cNvSpPr txBox="1"/>
          <p:nvPr/>
        </p:nvSpPr>
        <p:spPr>
          <a:xfrm>
            <a:off x="7819194" y="2285771"/>
            <a:ext cx="2732457" cy="584775"/>
          </a:xfrm>
          <a:prstGeom prst="rect">
            <a:avLst/>
          </a:prstGeom>
          <a:noFill/>
        </p:spPr>
        <p:txBody>
          <a:bodyPr wrap="square" rtlCol="0">
            <a:spAutoFit/>
          </a:bodyPr>
          <a:lstStyle/>
          <a:p>
            <a:pPr algn="ctr"/>
            <a:r>
              <a:rPr lang="fr-FR" sz="1600" b="1" dirty="0">
                <a:solidFill>
                  <a:srgbClr val="F6891F"/>
                </a:solidFill>
              </a:rPr>
              <a:t>Personnes impliquées : </a:t>
            </a:r>
          </a:p>
          <a:p>
            <a:pPr algn="ctr"/>
            <a:r>
              <a:rPr lang="fr-FR" sz="1600" b="1" dirty="0">
                <a:solidFill>
                  <a:srgbClr val="F6891F"/>
                </a:solidFill>
              </a:rPr>
              <a:t>Famille </a:t>
            </a:r>
            <a:r>
              <a:rPr lang="fr-FR" sz="1600" b="1" dirty="0" err="1">
                <a:solidFill>
                  <a:srgbClr val="F6891F"/>
                </a:solidFill>
              </a:rPr>
              <a:t>Sansoucis</a:t>
            </a:r>
            <a:endParaRPr lang="fr-CA" sz="1600" b="1" dirty="0">
              <a:solidFill>
                <a:srgbClr val="F6891F"/>
              </a:solidFill>
            </a:endParaRPr>
          </a:p>
        </p:txBody>
      </p:sp>
      <p:sp>
        <p:nvSpPr>
          <p:cNvPr id="13" name="Texte médiateur">
            <a:extLst>
              <a:ext uri="{FF2B5EF4-FFF2-40B4-BE49-F238E27FC236}">
                <a16:creationId xmlns:a16="http://schemas.microsoft.com/office/drawing/2014/main" id="{22A00132-DFFF-26D2-0B10-0F471321C39D}"/>
              </a:ext>
            </a:extLst>
          </p:cNvPr>
          <p:cNvSpPr txBox="1"/>
          <p:nvPr/>
        </p:nvSpPr>
        <p:spPr>
          <a:xfrm>
            <a:off x="5180277" y="1882557"/>
            <a:ext cx="2006386" cy="584775"/>
          </a:xfrm>
          <a:prstGeom prst="rect">
            <a:avLst/>
          </a:prstGeom>
          <a:noFill/>
        </p:spPr>
        <p:txBody>
          <a:bodyPr wrap="square" rtlCol="0">
            <a:spAutoFit/>
          </a:bodyPr>
          <a:lstStyle/>
          <a:p>
            <a:pPr algn="ctr"/>
            <a:r>
              <a:rPr lang="fr-FR" sz="1600" b="1" dirty="0">
                <a:solidFill>
                  <a:srgbClr val="00A9CE"/>
                </a:solidFill>
              </a:rPr>
              <a:t>Médiateur</a:t>
            </a:r>
          </a:p>
          <a:p>
            <a:pPr algn="ctr"/>
            <a:r>
              <a:rPr lang="fr-FR" sz="1600" b="1" dirty="0">
                <a:solidFill>
                  <a:srgbClr val="00A9CE"/>
                </a:solidFill>
              </a:rPr>
              <a:t>ou médiatrice</a:t>
            </a:r>
            <a:endParaRPr lang="fr-CA" sz="1200" b="1" dirty="0">
              <a:solidFill>
                <a:srgbClr val="00A9CE"/>
              </a:solidFill>
            </a:endParaRPr>
          </a:p>
        </p:txBody>
      </p:sp>
      <p:sp>
        <p:nvSpPr>
          <p:cNvPr id="14" name="texte conseiller rotini">
            <a:extLst>
              <a:ext uri="{FF2B5EF4-FFF2-40B4-BE49-F238E27FC236}">
                <a16:creationId xmlns:a16="http://schemas.microsoft.com/office/drawing/2014/main" id="{03F1B03B-55C8-0466-5CBB-E950E6CA805F}"/>
              </a:ext>
            </a:extLst>
          </p:cNvPr>
          <p:cNvSpPr txBox="1"/>
          <p:nvPr/>
        </p:nvSpPr>
        <p:spPr>
          <a:xfrm>
            <a:off x="1470325" y="3608620"/>
            <a:ext cx="1556458" cy="338554"/>
          </a:xfrm>
          <a:prstGeom prst="rect">
            <a:avLst/>
          </a:prstGeom>
          <a:noFill/>
        </p:spPr>
        <p:txBody>
          <a:bodyPr wrap="square" rtlCol="0">
            <a:spAutoFit/>
          </a:bodyPr>
          <a:lstStyle/>
          <a:p>
            <a:pPr algn="ctr"/>
            <a:r>
              <a:rPr lang="fr-FR" sz="1600" b="1" dirty="0">
                <a:solidFill>
                  <a:srgbClr val="ACAFB8"/>
                </a:solidFill>
              </a:rPr>
              <a:t>Conseiller</a:t>
            </a:r>
            <a:endParaRPr lang="fr-CA" sz="1600" b="1" dirty="0">
              <a:solidFill>
                <a:srgbClr val="ACAFB8"/>
              </a:solidFill>
            </a:endParaRPr>
          </a:p>
        </p:txBody>
      </p:sp>
      <p:sp>
        <p:nvSpPr>
          <p:cNvPr id="15" name="Texte conseiller sansoucis">
            <a:extLst>
              <a:ext uri="{FF2B5EF4-FFF2-40B4-BE49-F238E27FC236}">
                <a16:creationId xmlns:a16="http://schemas.microsoft.com/office/drawing/2014/main" id="{9A900323-1CA5-B33F-573D-3BAAD625B9A4}"/>
              </a:ext>
            </a:extLst>
          </p:cNvPr>
          <p:cNvSpPr txBox="1"/>
          <p:nvPr/>
        </p:nvSpPr>
        <p:spPr>
          <a:xfrm>
            <a:off x="9292652" y="3609313"/>
            <a:ext cx="1517310" cy="338554"/>
          </a:xfrm>
          <a:prstGeom prst="rect">
            <a:avLst/>
          </a:prstGeom>
          <a:noFill/>
        </p:spPr>
        <p:txBody>
          <a:bodyPr wrap="square" rtlCol="0">
            <a:spAutoFit/>
          </a:bodyPr>
          <a:lstStyle/>
          <a:p>
            <a:pPr algn="ctr"/>
            <a:r>
              <a:rPr lang="fr-FR" sz="1600" b="1" dirty="0">
                <a:solidFill>
                  <a:srgbClr val="ACAFB8"/>
                </a:solidFill>
              </a:rPr>
              <a:t>Conseillère</a:t>
            </a:r>
            <a:endParaRPr lang="fr-CA" sz="1600" b="1" dirty="0">
              <a:solidFill>
                <a:srgbClr val="ACAFB8"/>
              </a:solidFill>
            </a:endParaRPr>
          </a:p>
        </p:txBody>
      </p:sp>
      <p:sp>
        <p:nvSpPr>
          <p:cNvPr id="16" name="Texte expert">
            <a:extLst>
              <a:ext uri="{FF2B5EF4-FFF2-40B4-BE49-F238E27FC236}">
                <a16:creationId xmlns:a16="http://schemas.microsoft.com/office/drawing/2014/main" id="{1CF8F753-491A-E03B-1A89-79F0CE146944}"/>
              </a:ext>
            </a:extLst>
          </p:cNvPr>
          <p:cNvSpPr txBox="1"/>
          <p:nvPr/>
        </p:nvSpPr>
        <p:spPr>
          <a:xfrm>
            <a:off x="4057615" y="6101900"/>
            <a:ext cx="1587162" cy="584775"/>
          </a:xfrm>
          <a:prstGeom prst="rect">
            <a:avLst/>
          </a:prstGeom>
          <a:noFill/>
        </p:spPr>
        <p:txBody>
          <a:bodyPr wrap="square" rtlCol="0">
            <a:spAutoFit/>
          </a:bodyPr>
          <a:lstStyle/>
          <a:p>
            <a:pPr algn="ctr"/>
            <a:r>
              <a:rPr lang="fr-FR" sz="1600" b="1" dirty="0">
                <a:solidFill>
                  <a:srgbClr val="333F48"/>
                </a:solidFill>
              </a:rPr>
              <a:t>Expert</a:t>
            </a:r>
          </a:p>
          <a:p>
            <a:pPr algn="ctr"/>
            <a:r>
              <a:rPr lang="fr-FR" sz="1600" b="1" dirty="0">
                <a:solidFill>
                  <a:srgbClr val="333F48"/>
                </a:solidFill>
              </a:rPr>
              <a:t>ou experte</a:t>
            </a:r>
            <a:endParaRPr lang="fr-CA" sz="1600" b="1" dirty="0">
              <a:solidFill>
                <a:srgbClr val="333F48"/>
              </a:solidFill>
            </a:endParaRPr>
          </a:p>
        </p:txBody>
      </p:sp>
      <p:pic>
        <p:nvPicPr>
          <p:cNvPr id="17" name="Conseiller Rotini 2">
            <a:hlinkClick r:id="rId8" action="ppaction://hlinksldjump"/>
            <a:extLst>
              <a:ext uri="{FF2B5EF4-FFF2-40B4-BE49-F238E27FC236}">
                <a16:creationId xmlns:a16="http://schemas.microsoft.com/office/drawing/2014/main" id="{B6DFCC49-5DA0-4225-1B19-2F75610A457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18122" y="3947867"/>
            <a:ext cx="988775" cy="1523686"/>
          </a:xfrm>
          <a:prstGeom prst="rect">
            <a:avLst/>
          </a:prstGeom>
        </p:spPr>
      </p:pic>
      <p:pic>
        <p:nvPicPr>
          <p:cNvPr id="18" name="Conseiller Sansoucis 2">
            <a:hlinkClick r:id="rId8" action="ppaction://hlinksldjump"/>
            <a:extLst>
              <a:ext uri="{FF2B5EF4-FFF2-40B4-BE49-F238E27FC236}">
                <a16:creationId xmlns:a16="http://schemas.microsoft.com/office/drawing/2014/main" id="{62EF2A54-6C6C-AA4A-FC61-316C1F09813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64527" y="3922428"/>
            <a:ext cx="988775" cy="1523686"/>
          </a:xfrm>
          <a:prstGeom prst="rect">
            <a:avLst/>
          </a:prstGeom>
        </p:spPr>
      </p:pic>
      <p:pic>
        <p:nvPicPr>
          <p:cNvPr id="19" name="(2) Expert">
            <a:hlinkClick r:id="rId10" action="ppaction://hlinksldjump"/>
            <a:extLst>
              <a:ext uri="{FF2B5EF4-FFF2-40B4-BE49-F238E27FC236}">
                <a16:creationId xmlns:a16="http://schemas.microsoft.com/office/drawing/2014/main" id="{82EE762E-97F1-2E51-9E5C-97590183912E}"/>
              </a:ext>
            </a:extLst>
          </p:cNvPr>
          <p:cNvPicPr>
            <a:picLocks noChangeAspect="1"/>
          </p:cNvPicPr>
          <p:nvPr/>
        </p:nvPicPr>
        <p:blipFill>
          <a:blip r:embed="rId11" cstate="print">
            <a:duotone>
              <a:prstClr val="black"/>
              <a:schemeClr val="accent1">
                <a:lumMod val="60000"/>
                <a:lumOff val="40000"/>
                <a:tint val="45000"/>
                <a:satMod val="400000"/>
              </a:schemeClr>
            </a:duotone>
            <a:extLst>
              <a:ext uri="{28A0092B-C50C-407E-A947-70E740481C1C}">
                <a14:useLocalDpi xmlns:a14="http://schemas.microsoft.com/office/drawing/2010/main" val="0"/>
              </a:ext>
            </a:extLst>
          </a:blip>
          <a:stretch>
            <a:fillRect/>
          </a:stretch>
        </p:blipFill>
        <p:spPr>
          <a:xfrm>
            <a:off x="3059165" y="5007467"/>
            <a:ext cx="1587600" cy="1587600"/>
          </a:xfrm>
          <a:prstGeom prst="rect">
            <a:avLst/>
          </a:prstGeom>
        </p:spPr>
      </p:pic>
      <p:pic>
        <p:nvPicPr>
          <p:cNvPr id="20" name="3 (3) Rotini">
            <a:hlinkClick r:id="rId3" action="ppaction://hlinksldjump"/>
            <a:extLst>
              <a:ext uri="{FF2B5EF4-FFF2-40B4-BE49-F238E27FC236}">
                <a16:creationId xmlns:a16="http://schemas.microsoft.com/office/drawing/2014/main" id="{4606AFFA-8091-98A9-4E80-99F367E7A95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98923" y="3866960"/>
            <a:ext cx="1587163" cy="1587163"/>
          </a:xfrm>
          <a:prstGeom prst="rect">
            <a:avLst/>
          </a:prstGeom>
        </p:spPr>
      </p:pic>
      <p:pic>
        <p:nvPicPr>
          <p:cNvPr id="21" name="3 (3) Sansoucis">
            <a:hlinkClick r:id="rId3" action="ppaction://hlinksldjump"/>
            <a:extLst>
              <a:ext uri="{FF2B5EF4-FFF2-40B4-BE49-F238E27FC236}">
                <a16:creationId xmlns:a16="http://schemas.microsoft.com/office/drawing/2014/main" id="{7B241D2E-F9B6-F8F8-C2D3-0AC20363F57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60232" y="3866960"/>
            <a:ext cx="1587163" cy="1587163"/>
          </a:xfrm>
          <a:prstGeom prst="rect">
            <a:avLst/>
          </a:prstGeom>
        </p:spPr>
      </p:pic>
      <p:pic>
        <p:nvPicPr>
          <p:cNvPr id="23" name="Graphique 22" descr="Lunettes avec un remplissage uni">
            <a:extLst>
              <a:ext uri="{FF2B5EF4-FFF2-40B4-BE49-F238E27FC236}">
                <a16:creationId xmlns:a16="http://schemas.microsoft.com/office/drawing/2014/main" id="{8F82F563-CEEE-F83B-C119-EE544FD34F0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671184" y="5035185"/>
            <a:ext cx="359383" cy="359383"/>
          </a:xfrm>
          <a:prstGeom prst="rect">
            <a:avLst/>
          </a:prstGeom>
        </p:spPr>
      </p:pic>
      <p:pic>
        <p:nvPicPr>
          <p:cNvPr id="27" name="Graphique 26" descr="Contour de visage inquiet avec un remplissage uni">
            <a:extLst>
              <a:ext uri="{FF2B5EF4-FFF2-40B4-BE49-F238E27FC236}">
                <a16:creationId xmlns:a16="http://schemas.microsoft.com/office/drawing/2014/main" id="{8C71FA2F-8CA7-B0AA-EBB1-F6C2149B74C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585950" y="3079253"/>
            <a:ext cx="494930" cy="576120"/>
          </a:xfrm>
          <a:prstGeom prst="rect">
            <a:avLst/>
          </a:prstGeom>
        </p:spPr>
      </p:pic>
      <p:pic>
        <p:nvPicPr>
          <p:cNvPr id="28" name="Graphique 27" descr="Contour de visage inquiet avec un remplissage uni">
            <a:extLst>
              <a:ext uri="{FF2B5EF4-FFF2-40B4-BE49-F238E27FC236}">
                <a16:creationId xmlns:a16="http://schemas.microsoft.com/office/drawing/2014/main" id="{B4887B7C-22AF-D2C6-3150-9E43B01AE92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186423" y="3807773"/>
            <a:ext cx="494930" cy="576120"/>
          </a:xfrm>
          <a:prstGeom prst="rect">
            <a:avLst/>
          </a:prstGeom>
        </p:spPr>
      </p:pic>
      <p:pic>
        <p:nvPicPr>
          <p:cNvPr id="29" name="Graphique 28" descr="Contour de visage inquiet avec un remplissage uni">
            <a:extLst>
              <a:ext uri="{FF2B5EF4-FFF2-40B4-BE49-F238E27FC236}">
                <a16:creationId xmlns:a16="http://schemas.microsoft.com/office/drawing/2014/main" id="{23CA0725-1735-A9ED-599D-7B8F4FDC6E7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236678" y="3064488"/>
            <a:ext cx="494930" cy="576120"/>
          </a:xfrm>
          <a:prstGeom prst="rect">
            <a:avLst/>
          </a:prstGeom>
        </p:spPr>
      </p:pic>
      <p:pic>
        <p:nvPicPr>
          <p:cNvPr id="30" name="Graphique 29" descr="Contour de visage confus contour">
            <a:extLst>
              <a:ext uri="{FF2B5EF4-FFF2-40B4-BE49-F238E27FC236}">
                <a16:creationId xmlns:a16="http://schemas.microsoft.com/office/drawing/2014/main" id="{57D26E63-C7A4-7666-C139-BB1C1CA79C3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321782" y="2500951"/>
            <a:ext cx="414342" cy="462729"/>
          </a:xfrm>
          <a:prstGeom prst="rect">
            <a:avLst/>
          </a:prstGeom>
        </p:spPr>
      </p:pic>
      <p:pic>
        <p:nvPicPr>
          <p:cNvPr id="31" name="Graphique 30" descr="Contour de visage confus contour">
            <a:extLst>
              <a:ext uri="{FF2B5EF4-FFF2-40B4-BE49-F238E27FC236}">
                <a16:creationId xmlns:a16="http://schemas.microsoft.com/office/drawing/2014/main" id="{EF6B5610-6C2E-51F8-D1A0-C7B0CB98816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580166" y="3890040"/>
            <a:ext cx="414342" cy="462729"/>
          </a:xfrm>
          <a:prstGeom prst="rect">
            <a:avLst/>
          </a:prstGeom>
        </p:spPr>
      </p:pic>
      <p:pic>
        <p:nvPicPr>
          <p:cNvPr id="32" name="Graphique 31" descr="Contour de visage confus contour">
            <a:extLst>
              <a:ext uri="{FF2B5EF4-FFF2-40B4-BE49-F238E27FC236}">
                <a16:creationId xmlns:a16="http://schemas.microsoft.com/office/drawing/2014/main" id="{A1D882EC-DD85-0C1E-2138-D2DE3783350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515658" y="2532762"/>
            <a:ext cx="414342" cy="462729"/>
          </a:xfrm>
          <a:prstGeom prst="rect">
            <a:avLst/>
          </a:prstGeom>
        </p:spPr>
      </p:pic>
      <p:pic>
        <p:nvPicPr>
          <p:cNvPr id="33" name="Graphique 32" descr="Valise avec un remplissage uni">
            <a:extLst>
              <a:ext uri="{FF2B5EF4-FFF2-40B4-BE49-F238E27FC236}">
                <a16:creationId xmlns:a16="http://schemas.microsoft.com/office/drawing/2014/main" id="{9450FE12-35BB-EB4A-BD31-0F68B24169B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861097" y="5306342"/>
            <a:ext cx="517494" cy="517494"/>
          </a:xfrm>
          <a:prstGeom prst="rect">
            <a:avLst/>
          </a:prstGeom>
        </p:spPr>
      </p:pic>
      <p:pic>
        <p:nvPicPr>
          <p:cNvPr id="34" name="Graphique 33" descr="Valise avec un remplissage uni">
            <a:extLst>
              <a:ext uri="{FF2B5EF4-FFF2-40B4-BE49-F238E27FC236}">
                <a16:creationId xmlns:a16="http://schemas.microsoft.com/office/drawing/2014/main" id="{3631671C-316E-1040-8CD4-78A8BBE5A7D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915131" y="5254170"/>
            <a:ext cx="517494" cy="517494"/>
          </a:xfrm>
          <a:prstGeom prst="rect">
            <a:avLst/>
          </a:prstGeom>
        </p:spPr>
      </p:pic>
      <p:pic>
        <p:nvPicPr>
          <p:cNvPr id="35" name="Graphique 34" descr="Contour de visage d’ange contour">
            <a:extLst>
              <a:ext uri="{FF2B5EF4-FFF2-40B4-BE49-F238E27FC236}">
                <a16:creationId xmlns:a16="http://schemas.microsoft.com/office/drawing/2014/main" id="{A9C5C929-0D08-F159-2277-C4C20E7D9188}"/>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898466" y="2392529"/>
            <a:ext cx="475989" cy="475989"/>
          </a:xfrm>
          <a:prstGeom prst="rect">
            <a:avLst/>
          </a:prstGeom>
        </p:spPr>
      </p:pic>
    </p:spTree>
    <p:extLst>
      <p:ext uri="{BB962C8B-B14F-4D97-AF65-F5344CB8AC3E}">
        <p14:creationId xmlns:p14="http://schemas.microsoft.com/office/powerpoint/2010/main" val="2084688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3" nodeType="clickEffect">
                                  <p:stCondLst>
                                    <p:cond delay="50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3" nodeType="withEffect">
                                  <p:stCondLst>
                                    <p:cond delay="50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7"/>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500"/>
                                  </p:stCondLst>
                                  <p:childTnLst>
                                    <p:set>
                                      <p:cBhvr>
                                        <p:cTn id="13" dur="1" fill="hold">
                                          <p:stCondLst>
                                            <p:cond delay="0"/>
                                          </p:stCondLst>
                                        </p:cTn>
                                        <p:tgtEl>
                                          <p:spTgt spid="15"/>
                                        </p:tgtEl>
                                        <p:attrNameLst>
                                          <p:attrName>style.visibility</p:attrName>
                                        </p:attrNameLst>
                                      </p:cBhvr>
                                      <p:to>
                                        <p:strVal val="visible"/>
                                      </p:to>
                                    </p:set>
                                  </p:childTnLst>
                                </p:cTn>
                              </p:par>
                              <p:par>
                                <p:cTn id="14" presetID="1" presetClass="entr" presetSubtype="0" fill="hold" grpId="0" nodeType="withEffect">
                                  <p:stCondLst>
                                    <p:cond delay="50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16" restart="whenNotActive" fill="hold" evtFilter="cancelBubble" nodeType="interactiveSeq">
                <p:stCondLst>
                  <p:cond evt="onClick" delay="0">
                    <p:tgtEl>
                      <p:spTgt spid="18"/>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1" nodeType="clickEffect">
                                  <p:stCondLst>
                                    <p:cond delay="50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1" nodeType="withEffect">
                                  <p:stCondLst>
                                    <p:cond delay="50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0" nodeType="clickEffect">
                                  <p:stCondLst>
                                    <p:cond delay="50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7"/>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grpId="0" nodeType="clickEffect">
                                  <p:stCondLst>
                                    <p:cond delay="50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50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2" nodeType="clickEffect">
                                  <p:stCondLst>
                                    <p:cond delay="500"/>
                                  </p:stCondLst>
                                  <p:childTnLst>
                                    <p:set>
                                      <p:cBhvr>
                                        <p:cTn id="39" dur="1" fill="hold">
                                          <p:stCondLst>
                                            <p:cond delay="0"/>
                                          </p:stCondLst>
                                        </p:cTn>
                                        <p:tgtEl>
                                          <p:spTgt spid="11"/>
                                        </p:tgtEl>
                                        <p:attrNameLst>
                                          <p:attrName>style.visibility</p:attrName>
                                        </p:attrNameLst>
                                      </p:cBhvr>
                                      <p:to>
                                        <p:strVal val="visible"/>
                                      </p:to>
                                    </p:set>
                                  </p:childTnLst>
                                </p:cTn>
                              </p:par>
                              <p:par>
                                <p:cTn id="40" presetID="1" presetClass="entr" presetSubtype="0" fill="hold" grpId="2" nodeType="withEffect">
                                  <p:stCondLst>
                                    <p:cond delay="500"/>
                                  </p:stCondLst>
                                  <p:childTnLst>
                                    <p:set>
                                      <p:cBhvr>
                                        <p:cTn id="41"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42" restart="whenNotActive" fill="hold" evtFilter="cancelBubble" nodeType="interactiveSeq">
                <p:stCondLst>
                  <p:cond evt="onClick" delay="0">
                    <p:tgtEl>
                      <p:spTgt spid="5"/>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grpId="1" nodeType="clickEffect">
                                  <p:stCondLst>
                                    <p:cond delay="50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1" nodeType="withEffect">
                                  <p:stCondLst>
                                    <p:cond delay="50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49" restart="whenNotActive" fill="hold" evtFilter="cancelBubble" nodeType="interactiveSeq">
                <p:stCondLst>
                  <p:cond evt="onClick" delay="0">
                    <p:tgtEl>
                      <p:spTgt spid="19"/>
                    </p:tgtEl>
                  </p:cond>
                </p:stCondLst>
                <p:endSync evt="end" delay="0">
                  <p:rtn val="all"/>
                </p:endSync>
                <p:childTnLst>
                  <p:par>
                    <p:cTn id="50" fill="hold">
                      <p:stCondLst>
                        <p:cond delay="0"/>
                      </p:stCondLst>
                      <p:childTnLst>
                        <p:par>
                          <p:cTn id="51" fill="hold">
                            <p:stCondLst>
                              <p:cond delay="0"/>
                            </p:stCondLst>
                            <p:childTnLst>
                              <p:par>
                                <p:cTn id="52" presetID="1" presetClass="entr" presetSubtype="0" fill="hold" grpId="0" nodeType="clickEffect">
                                  <p:stCondLst>
                                    <p:cond delay="500"/>
                                  </p:stCondLst>
                                  <p:childTnLst>
                                    <p:set>
                                      <p:cBhvr>
                                        <p:cTn id="53"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54" restart="whenNotActive" fill="hold" evtFilter="cancelBubble" nodeType="interactiveSeq">
                <p:stCondLst>
                  <p:cond evt="onClick" delay="0">
                    <p:tgtEl>
                      <p:spTgt spid="20"/>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grpId="5" nodeType="clickEffect">
                                  <p:stCondLst>
                                    <p:cond delay="500"/>
                                  </p:stCondLst>
                                  <p:childTnLst>
                                    <p:set>
                                      <p:cBhvr>
                                        <p:cTn id="58" dur="1" fill="hold">
                                          <p:stCondLst>
                                            <p:cond delay="0"/>
                                          </p:stCondLst>
                                        </p:cTn>
                                        <p:tgtEl>
                                          <p:spTgt spid="11"/>
                                        </p:tgtEl>
                                        <p:attrNameLst>
                                          <p:attrName>style.visibility</p:attrName>
                                        </p:attrNameLst>
                                      </p:cBhvr>
                                      <p:to>
                                        <p:strVal val="visible"/>
                                      </p:to>
                                    </p:set>
                                  </p:childTnLst>
                                </p:cTn>
                              </p:par>
                              <p:par>
                                <p:cTn id="59" presetID="1" presetClass="entr" presetSubtype="0" fill="hold" grpId="5" nodeType="withEffect">
                                  <p:stCondLst>
                                    <p:cond delay="500"/>
                                  </p:stCondLst>
                                  <p:childTnLst>
                                    <p:set>
                                      <p:cBhvr>
                                        <p:cTn id="60"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61" restart="whenNotActive" fill="hold" evtFilter="cancelBubble" nodeType="interactiveSeq">
                <p:stCondLst>
                  <p:cond evt="onClick" delay="0">
                    <p:tgtEl>
                      <p:spTgt spid="21"/>
                    </p:tgtEl>
                  </p:cond>
                </p:stCondLst>
                <p:endSync evt="end" delay="0">
                  <p:rtn val="all"/>
                </p:endSync>
                <p:childTnLst>
                  <p:par>
                    <p:cTn id="62" fill="hold">
                      <p:stCondLst>
                        <p:cond delay="0"/>
                      </p:stCondLst>
                      <p:childTnLst>
                        <p:par>
                          <p:cTn id="63" fill="hold">
                            <p:stCondLst>
                              <p:cond delay="0"/>
                            </p:stCondLst>
                            <p:childTnLst>
                              <p:par>
                                <p:cTn id="64" presetID="1" presetClass="entr" presetSubtype="0" fill="hold" grpId="4" nodeType="clickEffect">
                                  <p:stCondLst>
                                    <p:cond delay="500"/>
                                  </p:stCondLst>
                                  <p:childTnLst>
                                    <p:set>
                                      <p:cBhvr>
                                        <p:cTn id="65" dur="1" fill="hold">
                                          <p:stCondLst>
                                            <p:cond delay="0"/>
                                          </p:stCondLst>
                                        </p:cTn>
                                        <p:tgtEl>
                                          <p:spTgt spid="11"/>
                                        </p:tgtEl>
                                        <p:attrNameLst>
                                          <p:attrName>style.visibility</p:attrName>
                                        </p:attrNameLst>
                                      </p:cBhvr>
                                      <p:to>
                                        <p:strVal val="visible"/>
                                      </p:to>
                                    </p:set>
                                  </p:childTnLst>
                                </p:cTn>
                              </p:par>
                              <p:par>
                                <p:cTn id="66" presetID="1" presetClass="entr" presetSubtype="0" fill="hold" grpId="4" nodeType="withEffect">
                                  <p:stCondLst>
                                    <p:cond delay="500"/>
                                  </p:stCondLst>
                                  <p:childTnLst>
                                    <p:set>
                                      <p:cBhvr>
                                        <p:cTn id="67"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childTnLst>
        </p:cTn>
      </p:par>
    </p:tnLst>
    <p:bldLst>
      <p:bldP spid="11" grpId="0"/>
      <p:bldP spid="11" grpId="1"/>
      <p:bldP spid="11" grpId="2"/>
      <p:bldP spid="11" grpId="3"/>
      <p:bldP spid="11" grpId="4"/>
      <p:bldP spid="11" grpId="5"/>
      <p:bldP spid="12" grpId="0"/>
      <p:bldP spid="12" grpId="1"/>
      <p:bldP spid="12" grpId="2"/>
      <p:bldP spid="12" grpId="3"/>
      <p:bldP spid="12" grpId="4"/>
      <p:bldP spid="12" grpId="5"/>
      <p:bldP spid="13" grpId="0"/>
      <p:bldP spid="14" grpId="0"/>
      <p:bldP spid="14" grpId="1"/>
      <p:bldP spid="15" grpId="0"/>
      <p:bldP spid="15" grpId="1"/>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7487E20-2307-7B8D-B51A-E54ECFF2A4D1}"/>
              </a:ext>
            </a:extLst>
          </p:cNvPr>
          <p:cNvSpPr>
            <a:spLocks noGrp="1"/>
          </p:cNvSpPr>
          <p:nvPr>
            <p:ph type="title"/>
          </p:nvPr>
        </p:nvSpPr>
        <p:spPr>
          <a:xfrm>
            <a:off x="375781" y="550362"/>
            <a:ext cx="6556895" cy="914400"/>
          </a:xfrm>
        </p:spPr>
        <p:txBody>
          <a:bodyPr/>
          <a:lstStyle/>
          <a:p>
            <a:r>
              <a:rPr lang="fr-CA" dirty="0">
                <a:solidFill>
                  <a:schemeClr val="accent1"/>
                </a:solidFill>
              </a:rPr>
              <a:t>Les personnes impliquées</a:t>
            </a:r>
          </a:p>
        </p:txBody>
      </p:sp>
      <p:sp>
        <p:nvSpPr>
          <p:cNvPr id="4" name="Espace réservé du texte 3">
            <a:extLst>
              <a:ext uri="{FF2B5EF4-FFF2-40B4-BE49-F238E27FC236}">
                <a16:creationId xmlns:a16="http://schemas.microsoft.com/office/drawing/2014/main" id="{CBB78777-915C-2889-F6A2-FC47E5ECB8BC}"/>
              </a:ext>
            </a:extLst>
          </p:cNvPr>
          <p:cNvSpPr>
            <a:spLocks noGrp="1"/>
          </p:cNvSpPr>
          <p:nvPr>
            <p:ph type="body" sz="quarter" idx="14"/>
          </p:nvPr>
        </p:nvSpPr>
        <p:spPr>
          <a:xfrm>
            <a:off x="777410" y="1908183"/>
            <a:ext cx="5486400" cy="4114800"/>
          </a:xfrm>
        </p:spPr>
        <p:txBody>
          <a:bodyPr/>
          <a:lstStyle/>
          <a:p>
            <a:r>
              <a:rPr lang="fr-FR" sz="2400" b="1" dirty="0"/>
              <a:t>Rôle </a:t>
            </a:r>
            <a:r>
              <a:rPr lang="fr-FR" sz="2400" dirty="0"/>
              <a:t>: </a:t>
            </a:r>
            <a:r>
              <a:rPr lang="fr-CA" sz="2400" dirty="0"/>
              <a:t>Participer aux discussions et trouver des solutions au conflit.</a:t>
            </a:r>
          </a:p>
          <a:p>
            <a:pPr marL="0" indent="0">
              <a:buNone/>
            </a:pPr>
            <a:endParaRPr lang="fr-CA" sz="2400" dirty="0"/>
          </a:p>
          <a:p>
            <a:r>
              <a:rPr lang="fr-FR" sz="2400" b="1" dirty="0"/>
              <a:t>Comportement</a:t>
            </a:r>
            <a:r>
              <a:rPr lang="fr-FR" sz="2400" dirty="0"/>
              <a:t> : </a:t>
            </a:r>
          </a:p>
          <a:p>
            <a:pPr lvl="1"/>
            <a:r>
              <a:rPr lang="fr-FR" sz="2000" dirty="0"/>
              <a:t>Rester calme;</a:t>
            </a:r>
          </a:p>
          <a:p>
            <a:pPr lvl="1"/>
            <a:r>
              <a:rPr lang="fr-FR" sz="2000" dirty="0"/>
              <a:t>Être à l’écoute;</a:t>
            </a:r>
          </a:p>
          <a:p>
            <a:pPr lvl="1"/>
            <a:r>
              <a:rPr lang="fr-FR" sz="2000" dirty="0"/>
              <a:t>S’ouvrir aux compromis proposés. </a:t>
            </a:r>
            <a:endParaRPr lang="fr-CA" sz="2000" dirty="0"/>
          </a:p>
          <a:p>
            <a:endParaRPr lang="fr-CA" dirty="0"/>
          </a:p>
        </p:txBody>
      </p:sp>
      <p:pic>
        <p:nvPicPr>
          <p:cNvPr id="6" name="1(2) Rotini">
            <a:hlinkClick r:id="rId2" action="ppaction://hlinksldjump"/>
            <a:extLst>
              <a:ext uri="{FF2B5EF4-FFF2-40B4-BE49-F238E27FC236}">
                <a16:creationId xmlns:a16="http://schemas.microsoft.com/office/drawing/2014/main" id="{857AA64C-52D3-6C8E-72F7-4DFD581AAB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5148" y="1464762"/>
            <a:ext cx="2109562" cy="3250800"/>
          </a:xfrm>
          <a:prstGeom prst="rect">
            <a:avLst/>
          </a:prstGeom>
        </p:spPr>
      </p:pic>
      <p:pic>
        <p:nvPicPr>
          <p:cNvPr id="7" name="1(2) Rotini">
            <a:hlinkClick r:id="rId2" action="ppaction://hlinksldjump"/>
            <a:extLst>
              <a:ext uri="{FF2B5EF4-FFF2-40B4-BE49-F238E27FC236}">
                <a16:creationId xmlns:a16="http://schemas.microsoft.com/office/drawing/2014/main" id="{564BE324-EE32-E564-71A9-2B9FC1133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7181" y="2535120"/>
            <a:ext cx="2109562" cy="3250800"/>
          </a:xfrm>
          <a:prstGeom prst="rect">
            <a:avLst/>
          </a:prstGeom>
        </p:spPr>
      </p:pic>
      <p:pic>
        <p:nvPicPr>
          <p:cNvPr id="13" name="Graphique 12" descr="Contour de visage inquiet avec un remplissage uni">
            <a:extLst>
              <a:ext uri="{FF2B5EF4-FFF2-40B4-BE49-F238E27FC236}">
                <a16:creationId xmlns:a16="http://schemas.microsoft.com/office/drawing/2014/main" id="{89A82E91-24D3-0FBE-8D4B-F6C3BC5ED6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02729" y="1343415"/>
            <a:ext cx="914400" cy="1064401"/>
          </a:xfrm>
          <a:prstGeom prst="rect">
            <a:avLst/>
          </a:prstGeom>
        </p:spPr>
      </p:pic>
      <p:pic>
        <p:nvPicPr>
          <p:cNvPr id="15" name="Graphique 14" descr="Contour de visage confus contour">
            <a:extLst>
              <a:ext uri="{FF2B5EF4-FFF2-40B4-BE49-F238E27FC236}">
                <a16:creationId xmlns:a16="http://schemas.microsoft.com/office/drawing/2014/main" id="{C023D22F-4FBE-805E-BEBB-8EC0C8A41B0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69344" y="2407817"/>
            <a:ext cx="914400" cy="1021183"/>
          </a:xfrm>
          <a:prstGeom prst="rect">
            <a:avLst/>
          </a:prstGeom>
        </p:spPr>
      </p:pic>
    </p:spTree>
    <p:extLst>
      <p:ext uri="{BB962C8B-B14F-4D97-AF65-F5344CB8AC3E}">
        <p14:creationId xmlns:p14="http://schemas.microsoft.com/office/powerpoint/2010/main" val="390827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125B658-F51F-232D-2C62-12E0074F78C3}"/>
              </a:ext>
            </a:extLst>
          </p:cNvPr>
          <p:cNvSpPr>
            <a:spLocks noGrp="1"/>
          </p:cNvSpPr>
          <p:nvPr>
            <p:ph type="title"/>
          </p:nvPr>
        </p:nvSpPr>
        <p:spPr>
          <a:xfrm>
            <a:off x="5561556" y="572616"/>
            <a:ext cx="6119587" cy="914400"/>
          </a:xfrm>
        </p:spPr>
        <p:txBody>
          <a:bodyPr/>
          <a:lstStyle/>
          <a:p>
            <a:r>
              <a:rPr lang="fr-CA" dirty="0">
                <a:solidFill>
                  <a:schemeClr val="accent1"/>
                </a:solidFill>
              </a:rPr>
              <a:t>Conseiller ou conseillère </a:t>
            </a:r>
          </a:p>
        </p:txBody>
      </p:sp>
      <p:sp>
        <p:nvSpPr>
          <p:cNvPr id="4" name="Espace réservé du texte 3">
            <a:extLst>
              <a:ext uri="{FF2B5EF4-FFF2-40B4-BE49-F238E27FC236}">
                <a16:creationId xmlns:a16="http://schemas.microsoft.com/office/drawing/2014/main" id="{829D0EF0-F55C-C4DC-A0F2-72C38E676617}"/>
              </a:ext>
            </a:extLst>
          </p:cNvPr>
          <p:cNvSpPr>
            <a:spLocks noGrp="1"/>
          </p:cNvSpPr>
          <p:nvPr>
            <p:ph type="body" sz="quarter" idx="14"/>
          </p:nvPr>
        </p:nvSpPr>
        <p:spPr>
          <a:xfrm>
            <a:off x="6719583" y="1743153"/>
            <a:ext cx="5212080" cy="4714797"/>
          </a:xfrm>
        </p:spPr>
        <p:txBody>
          <a:bodyPr/>
          <a:lstStyle/>
          <a:p>
            <a:r>
              <a:rPr lang="fr-FR" sz="2400" b="1" dirty="0"/>
              <a:t>Rôle</a:t>
            </a:r>
            <a:r>
              <a:rPr lang="fr-FR" sz="2400" dirty="0"/>
              <a:t> : </a:t>
            </a:r>
            <a:r>
              <a:rPr lang="fr-CA" sz="2400" dirty="0"/>
              <a:t>Conseiller une famille lors de la médiation pour qu’ils atteignent leurs objectifs et soient satisfaits. </a:t>
            </a:r>
          </a:p>
          <a:p>
            <a:pPr lvl="1"/>
            <a:r>
              <a:rPr lang="fr-CA" sz="2000" dirty="0"/>
              <a:t>Il les aide à se préparer et à bien négocier  avant et pendant la médiation pour ne pas faire de compromis désavantageux.  </a:t>
            </a:r>
          </a:p>
          <a:p>
            <a:pPr lvl="1"/>
            <a:r>
              <a:rPr lang="fr-CA" sz="2000" dirty="0"/>
              <a:t>Il peut analyser la situation sans être influencé par ses émotions.  </a:t>
            </a:r>
          </a:p>
          <a:p>
            <a:r>
              <a:rPr lang="fr-FR" sz="2400" b="1" dirty="0"/>
              <a:t>Comportement </a:t>
            </a:r>
            <a:r>
              <a:rPr lang="fr-FR" sz="2400" dirty="0"/>
              <a:t>: </a:t>
            </a:r>
          </a:p>
          <a:p>
            <a:pPr lvl="1"/>
            <a:r>
              <a:rPr lang="fr-FR" sz="2000" dirty="0"/>
              <a:t>Attentif;</a:t>
            </a:r>
          </a:p>
          <a:p>
            <a:pPr lvl="1"/>
            <a:r>
              <a:rPr lang="fr-FR" sz="2000" dirty="0"/>
              <a:t>Objectif;</a:t>
            </a:r>
          </a:p>
          <a:p>
            <a:pPr lvl="1"/>
            <a:r>
              <a:rPr lang="fr-FR" sz="2000" dirty="0"/>
              <a:t>Professionnel.</a:t>
            </a:r>
            <a:endParaRPr lang="fr-CA" dirty="0"/>
          </a:p>
        </p:txBody>
      </p:sp>
      <p:pic>
        <p:nvPicPr>
          <p:cNvPr id="6" name="Conseiller Rotini 2">
            <a:extLst>
              <a:ext uri="{FF2B5EF4-FFF2-40B4-BE49-F238E27FC236}">
                <a16:creationId xmlns:a16="http://schemas.microsoft.com/office/drawing/2014/main" id="{2D779178-D906-F26F-A3A1-9D983D8A26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2625" y="1500325"/>
            <a:ext cx="2603385" cy="4011774"/>
          </a:xfrm>
          <a:prstGeom prst="rect">
            <a:avLst/>
          </a:prstGeom>
        </p:spPr>
      </p:pic>
      <p:pic>
        <p:nvPicPr>
          <p:cNvPr id="10" name="Graphique 9" descr="Valise avec un remplissage uni">
            <a:extLst>
              <a:ext uri="{FF2B5EF4-FFF2-40B4-BE49-F238E27FC236}">
                <a16:creationId xmlns:a16="http://schemas.microsoft.com/office/drawing/2014/main" id="{EEA9DCB4-D5D2-BD61-1FE2-CDCD55F13E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57870" y="5164502"/>
            <a:ext cx="1301693" cy="1301693"/>
          </a:xfrm>
          <a:prstGeom prst="rect">
            <a:avLst/>
          </a:prstGeom>
        </p:spPr>
      </p:pic>
      <p:sp>
        <p:nvSpPr>
          <p:cNvPr id="11" name="ZoneTexte 10">
            <a:hlinkClick r:id="rId5" action="ppaction://hlinksldjump"/>
            <a:extLst>
              <a:ext uri="{FF2B5EF4-FFF2-40B4-BE49-F238E27FC236}">
                <a16:creationId xmlns:a16="http://schemas.microsoft.com/office/drawing/2014/main" id="{64189CAC-361E-943E-AF24-9744804C3E6E}"/>
              </a:ext>
            </a:extLst>
          </p:cNvPr>
          <p:cNvSpPr txBox="1"/>
          <p:nvPr/>
        </p:nvSpPr>
        <p:spPr>
          <a:xfrm>
            <a:off x="9739208" y="6126163"/>
            <a:ext cx="2192455" cy="369332"/>
          </a:xfrm>
          <a:prstGeom prst="rect">
            <a:avLst/>
          </a:prstGeom>
          <a:noFill/>
          <a:ln>
            <a:solidFill>
              <a:srgbClr val="E46C00"/>
            </a:solidFill>
          </a:ln>
        </p:spPr>
        <p:txBody>
          <a:bodyPr wrap="square" rtlCol="0">
            <a:spAutoFit/>
          </a:bodyPr>
          <a:lstStyle/>
          <a:p>
            <a:r>
              <a:rPr lang="fr-FR" dirty="0"/>
              <a:t>Retour au schéma</a:t>
            </a:r>
            <a:endParaRPr lang="fr-CA" dirty="0"/>
          </a:p>
        </p:txBody>
      </p:sp>
    </p:spTree>
    <p:extLst>
      <p:ext uri="{BB962C8B-B14F-4D97-AF65-F5344CB8AC3E}">
        <p14:creationId xmlns:p14="http://schemas.microsoft.com/office/powerpoint/2010/main" val="238707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AEF7FF7-8560-CB2E-FFD8-4682247A8894}"/>
              </a:ext>
            </a:extLst>
          </p:cNvPr>
          <p:cNvSpPr>
            <a:spLocks noGrp="1"/>
          </p:cNvSpPr>
          <p:nvPr>
            <p:ph type="title"/>
          </p:nvPr>
        </p:nvSpPr>
        <p:spPr>
          <a:xfrm>
            <a:off x="530665" y="626771"/>
            <a:ext cx="5943600" cy="914400"/>
          </a:xfrm>
        </p:spPr>
        <p:txBody>
          <a:bodyPr/>
          <a:lstStyle/>
          <a:p>
            <a:r>
              <a:rPr lang="fr-FR" sz="4000" dirty="0">
                <a:solidFill>
                  <a:srgbClr val="F6891F"/>
                </a:solidFill>
              </a:rPr>
              <a:t>Médiateur ou médiatrice</a:t>
            </a:r>
            <a:endParaRPr lang="fr-CA" dirty="0"/>
          </a:p>
        </p:txBody>
      </p:sp>
      <p:sp>
        <p:nvSpPr>
          <p:cNvPr id="4" name="Espace réservé du texte 3">
            <a:extLst>
              <a:ext uri="{FF2B5EF4-FFF2-40B4-BE49-F238E27FC236}">
                <a16:creationId xmlns:a16="http://schemas.microsoft.com/office/drawing/2014/main" id="{C680A970-0676-3DB8-0827-C525D890DA0E}"/>
              </a:ext>
            </a:extLst>
          </p:cNvPr>
          <p:cNvSpPr>
            <a:spLocks noGrp="1"/>
          </p:cNvSpPr>
          <p:nvPr>
            <p:ph type="body" sz="quarter" idx="14"/>
          </p:nvPr>
        </p:nvSpPr>
        <p:spPr>
          <a:xfrm>
            <a:off x="886968" y="1727339"/>
            <a:ext cx="5486400" cy="4114800"/>
          </a:xfrm>
        </p:spPr>
        <p:txBody>
          <a:bodyPr/>
          <a:lstStyle/>
          <a:p>
            <a:r>
              <a:rPr lang="fr-FR" sz="2400" b="1" dirty="0"/>
              <a:t>Rôle</a:t>
            </a:r>
            <a:r>
              <a:rPr lang="fr-FR" sz="2400" dirty="0"/>
              <a:t> : </a:t>
            </a:r>
            <a:r>
              <a:rPr lang="fr-CA" sz="2400" dirty="0"/>
              <a:t>Aider les participants à discuter de leur conflit et à trouver des solutions.  </a:t>
            </a:r>
          </a:p>
          <a:p>
            <a:pPr lvl="1"/>
            <a:r>
              <a:rPr lang="fr-CA" sz="2000" dirty="0"/>
              <a:t>Il aide à décrire le ou les problèmes qu’ils vivent, à identifier les éléments importants pour eux et à proposer des idées. </a:t>
            </a:r>
          </a:p>
          <a:p>
            <a:pPr lvl="1"/>
            <a:r>
              <a:rPr lang="fr-CA" sz="2000" dirty="0"/>
              <a:t>Il est responsable du bon déroulement de la médiation. </a:t>
            </a:r>
          </a:p>
          <a:p>
            <a:r>
              <a:rPr lang="fr-FR" sz="2400" b="1" dirty="0"/>
              <a:t>Comportement </a:t>
            </a:r>
            <a:r>
              <a:rPr lang="fr-FR" sz="2400" dirty="0"/>
              <a:t>: </a:t>
            </a:r>
          </a:p>
          <a:p>
            <a:pPr lvl="1"/>
            <a:r>
              <a:rPr lang="fr-FR" sz="2000" dirty="0"/>
              <a:t>Neutre;</a:t>
            </a:r>
          </a:p>
          <a:p>
            <a:pPr lvl="1"/>
            <a:r>
              <a:rPr lang="fr-FR" sz="2000" dirty="0"/>
              <a:t>Attitude positive;</a:t>
            </a:r>
          </a:p>
          <a:p>
            <a:pPr lvl="1"/>
            <a:r>
              <a:rPr lang="fr-FR" sz="2000" dirty="0"/>
              <a:t>Calme et respectueux.</a:t>
            </a:r>
          </a:p>
          <a:p>
            <a:endParaRPr lang="fr-CA" dirty="0"/>
          </a:p>
        </p:txBody>
      </p:sp>
      <p:pic>
        <p:nvPicPr>
          <p:cNvPr id="6" name="Médiateur 2">
            <a:extLst>
              <a:ext uri="{FF2B5EF4-FFF2-40B4-BE49-F238E27FC236}">
                <a16:creationId xmlns:a16="http://schemas.microsoft.com/office/drawing/2014/main" id="{3D78D95F-6697-6B68-EF65-B030DCEE38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2919" y="1355359"/>
            <a:ext cx="2542597" cy="3918099"/>
          </a:xfrm>
          <a:prstGeom prst="rect">
            <a:avLst/>
          </a:prstGeom>
        </p:spPr>
      </p:pic>
      <p:pic>
        <p:nvPicPr>
          <p:cNvPr id="8" name="Graphique 7" descr="Contour de visage d’ange contour">
            <a:extLst>
              <a:ext uri="{FF2B5EF4-FFF2-40B4-BE49-F238E27FC236}">
                <a16:creationId xmlns:a16="http://schemas.microsoft.com/office/drawing/2014/main" id="{A5F6112F-F4AF-EE46-FAE3-1B165EC50A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93688" y="1289596"/>
            <a:ext cx="1152393" cy="1152393"/>
          </a:xfrm>
          <a:prstGeom prst="rect">
            <a:avLst/>
          </a:prstGeom>
        </p:spPr>
      </p:pic>
      <p:sp>
        <p:nvSpPr>
          <p:cNvPr id="9" name="ZoneTexte 8">
            <a:hlinkClick r:id="rId5" action="ppaction://hlinksldjump"/>
            <a:extLst>
              <a:ext uri="{FF2B5EF4-FFF2-40B4-BE49-F238E27FC236}">
                <a16:creationId xmlns:a16="http://schemas.microsoft.com/office/drawing/2014/main" id="{10FA8357-3B06-CF16-1CCA-0C2A932A3F1F}"/>
              </a:ext>
            </a:extLst>
          </p:cNvPr>
          <p:cNvSpPr txBox="1"/>
          <p:nvPr/>
        </p:nvSpPr>
        <p:spPr>
          <a:xfrm>
            <a:off x="9564217" y="6120537"/>
            <a:ext cx="2142351" cy="369332"/>
          </a:xfrm>
          <a:prstGeom prst="rect">
            <a:avLst/>
          </a:prstGeom>
          <a:noFill/>
          <a:ln>
            <a:solidFill>
              <a:srgbClr val="E46C00"/>
            </a:solidFill>
          </a:ln>
        </p:spPr>
        <p:txBody>
          <a:bodyPr wrap="square" rtlCol="0">
            <a:spAutoFit/>
          </a:bodyPr>
          <a:lstStyle/>
          <a:p>
            <a:r>
              <a:rPr lang="fr-FR" dirty="0"/>
              <a:t>Retour au schéma</a:t>
            </a:r>
            <a:endParaRPr lang="fr-CA" dirty="0"/>
          </a:p>
        </p:txBody>
      </p:sp>
    </p:spTree>
    <p:extLst>
      <p:ext uri="{BB962C8B-B14F-4D97-AF65-F5344CB8AC3E}">
        <p14:creationId xmlns:p14="http://schemas.microsoft.com/office/powerpoint/2010/main" val="94660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586EF2D-3CD6-F422-8F16-644BE9C2D3B4}"/>
              </a:ext>
            </a:extLst>
          </p:cNvPr>
          <p:cNvSpPr>
            <a:spLocks noGrp="1"/>
          </p:cNvSpPr>
          <p:nvPr>
            <p:ph type="title"/>
          </p:nvPr>
        </p:nvSpPr>
        <p:spPr>
          <a:xfrm>
            <a:off x="5633997" y="234236"/>
            <a:ext cx="5212080" cy="914400"/>
          </a:xfrm>
        </p:spPr>
        <p:txBody>
          <a:bodyPr/>
          <a:lstStyle/>
          <a:p>
            <a:r>
              <a:rPr lang="fr-FR" sz="4000" dirty="0">
                <a:solidFill>
                  <a:srgbClr val="F6891F"/>
                </a:solidFill>
              </a:rPr>
              <a:t>Expert ou experte</a:t>
            </a:r>
            <a:endParaRPr lang="fr-CA" dirty="0"/>
          </a:p>
        </p:txBody>
      </p:sp>
      <p:sp>
        <p:nvSpPr>
          <p:cNvPr id="4" name="Espace réservé du texte 3">
            <a:extLst>
              <a:ext uri="{FF2B5EF4-FFF2-40B4-BE49-F238E27FC236}">
                <a16:creationId xmlns:a16="http://schemas.microsoft.com/office/drawing/2014/main" id="{4D2FE19C-2AC5-AD05-9CA8-E2A6147C202A}"/>
              </a:ext>
            </a:extLst>
          </p:cNvPr>
          <p:cNvSpPr>
            <a:spLocks noGrp="1"/>
          </p:cNvSpPr>
          <p:nvPr>
            <p:ph type="body" sz="quarter" idx="14"/>
          </p:nvPr>
        </p:nvSpPr>
        <p:spPr>
          <a:xfrm>
            <a:off x="6707057" y="1414188"/>
            <a:ext cx="5212080" cy="4114800"/>
          </a:xfrm>
        </p:spPr>
        <p:txBody>
          <a:bodyPr/>
          <a:lstStyle/>
          <a:p>
            <a:r>
              <a:rPr lang="fr-FR" sz="2400" b="1" dirty="0"/>
              <a:t>Rôle</a:t>
            </a:r>
            <a:r>
              <a:rPr lang="fr-FR" sz="2400" dirty="0"/>
              <a:t> : Renseigner les personnes impliquées pour qu’elles puissent poursuivre leurs discussions. </a:t>
            </a:r>
          </a:p>
          <a:p>
            <a:pPr lvl="1"/>
            <a:r>
              <a:rPr lang="fr-FR" sz="2000" dirty="0"/>
              <a:t>Il tranche des questions et donne des informations utiles. </a:t>
            </a:r>
          </a:p>
          <a:p>
            <a:pPr lvl="1"/>
            <a:r>
              <a:rPr lang="fr-FR" sz="2000" dirty="0"/>
              <a:t>Ce rôle est réservé à l’enseignant(e)!</a:t>
            </a:r>
          </a:p>
          <a:p>
            <a:pPr marL="457200" lvl="1" indent="0">
              <a:buNone/>
            </a:pPr>
            <a:endParaRPr lang="fr-FR" sz="2000" dirty="0"/>
          </a:p>
          <a:p>
            <a:r>
              <a:rPr lang="fr-FR" sz="2400" b="1" dirty="0"/>
              <a:t>Exemples</a:t>
            </a:r>
            <a:r>
              <a:rPr lang="fr-FR" sz="2400" dirty="0"/>
              <a:t> d’informations utiles : </a:t>
            </a:r>
          </a:p>
          <a:p>
            <a:pPr lvl="1"/>
            <a:r>
              <a:rPr lang="fr-FR" sz="2000" dirty="0"/>
              <a:t>La valeur d’un objet;</a:t>
            </a:r>
          </a:p>
          <a:p>
            <a:pPr lvl="1"/>
            <a:r>
              <a:rPr lang="fr-FR" sz="2000" dirty="0"/>
              <a:t>Le nombre de ventes réalisées dans une semaine;</a:t>
            </a:r>
          </a:p>
          <a:p>
            <a:pPr lvl="1"/>
            <a:r>
              <a:rPr lang="fr-FR" sz="2000" dirty="0"/>
              <a:t>Le salaire d’un employé.</a:t>
            </a:r>
          </a:p>
          <a:p>
            <a:endParaRPr lang="fr-CA" dirty="0"/>
          </a:p>
        </p:txBody>
      </p:sp>
      <p:pic>
        <p:nvPicPr>
          <p:cNvPr id="7" name="(2) Expert">
            <a:hlinkClick r:id="rId2" action="ppaction://hlinksldjump"/>
            <a:extLst>
              <a:ext uri="{FF2B5EF4-FFF2-40B4-BE49-F238E27FC236}">
                <a16:creationId xmlns:a16="http://schemas.microsoft.com/office/drawing/2014/main" id="{F924194F-8A7D-2077-9FD3-023D6C26085E}"/>
              </a:ext>
            </a:extLst>
          </p:cNvPr>
          <p:cNvPicPr>
            <a:picLocks noChangeAspect="1"/>
          </p:cNvPicPr>
          <p:nvPr/>
        </p:nvPicPr>
        <p:blipFill>
          <a:blip r:embed="rId3">
            <a:duotone>
              <a:prstClr val="black"/>
              <a:schemeClr val="accent1">
                <a:lumMod val="60000"/>
                <a:lumOff val="40000"/>
                <a:tint val="45000"/>
                <a:satMod val="400000"/>
              </a:schemeClr>
            </a:duotone>
            <a:extLst>
              <a:ext uri="{28A0092B-C50C-407E-A947-70E740481C1C}">
                <a14:useLocalDpi xmlns:a14="http://schemas.microsoft.com/office/drawing/2010/main" val="0"/>
              </a:ext>
            </a:extLst>
          </a:blip>
          <a:stretch>
            <a:fillRect/>
          </a:stretch>
        </p:blipFill>
        <p:spPr>
          <a:xfrm>
            <a:off x="598539" y="1414188"/>
            <a:ext cx="3960935" cy="3862392"/>
          </a:xfrm>
          <a:prstGeom prst="rect">
            <a:avLst/>
          </a:prstGeom>
        </p:spPr>
      </p:pic>
      <p:pic>
        <p:nvPicPr>
          <p:cNvPr id="6" name="Graphique 5" descr="Lunettes avec un remplissage uni">
            <a:extLst>
              <a:ext uri="{FF2B5EF4-FFF2-40B4-BE49-F238E27FC236}">
                <a16:creationId xmlns:a16="http://schemas.microsoft.com/office/drawing/2014/main" id="{28428AA8-028C-88B5-9903-74034362DA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21806" y="1525978"/>
            <a:ext cx="914400" cy="914400"/>
          </a:xfrm>
          <a:prstGeom prst="rect">
            <a:avLst/>
          </a:prstGeom>
        </p:spPr>
      </p:pic>
      <p:sp>
        <p:nvSpPr>
          <p:cNvPr id="8" name="ZoneTexte 7">
            <a:hlinkClick r:id="rId6" action="ppaction://hlinksldjump"/>
            <a:extLst>
              <a:ext uri="{FF2B5EF4-FFF2-40B4-BE49-F238E27FC236}">
                <a16:creationId xmlns:a16="http://schemas.microsoft.com/office/drawing/2014/main" id="{3CEE9750-13AA-1ECA-E7FF-2F48BC0FF21E}"/>
              </a:ext>
            </a:extLst>
          </p:cNvPr>
          <p:cNvSpPr txBox="1"/>
          <p:nvPr/>
        </p:nvSpPr>
        <p:spPr>
          <a:xfrm>
            <a:off x="353477" y="6164677"/>
            <a:ext cx="2126676" cy="369332"/>
          </a:xfrm>
          <a:prstGeom prst="rect">
            <a:avLst/>
          </a:prstGeom>
          <a:noFill/>
          <a:ln>
            <a:solidFill>
              <a:srgbClr val="E46C00"/>
            </a:solidFill>
          </a:ln>
        </p:spPr>
        <p:txBody>
          <a:bodyPr wrap="square" rtlCol="0">
            <a:spAutoFit/>
          </a:bodyPr>
          <a:lstStyle/>
          <a:p>
            <a:r>
              <a:rPr lang="fr-FR" dirty="0"/>
              <a:t>Retour au schéma</a:t>
            </a:r>
            <a:endParaRPr lang="fr-CA" dirty="0"/>
          </a:p>
        </p:txBody>
      </p:sp>
    </p:spTree>
    <p:extLst>
      <p:ext uri="{BB962C8B-B14F-4D97-AF65-F5344CB8AC3E}">
        <p14:creationId xmlns:p14="http://schemas.microsoft.com/office/powerpoint/2010/main" val="248287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2BC61ED2-9CB1-959A-0254-15C482966034}"/>
              </a:ext>
            </a:extLst>
          </p:cNvPr>
          <p:cNvSpPr txBox="1">
            <a:spLocks/>
          </p:cNvSpPr>
          <p:nvPr/>
        </p:nvSpPr>
        <p:spPr>
          <a:xfrm>
            <a:off x="3422910" y="421739"/>
            <a:ext cx="5796136" cy="85725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a:lstStyle>
          <a:p>
            <a:r>
              <a:rPr lang="fr-FR" dirty="0">
                <a:solidFill>
                  <a:srgbClr val="F6891F"/>
                </a:solidFill>
              </a:rPr>
              <a:t>Répartition des rôles</a:t>
            </a:r>
            <a:endParaRPr lang="fr-CA" dirty="0">
              <a:solidFill>
                <a:srgbClr val="F6891F"/>
              </a:solidFill>
            </a:endParaRPr>
          </a:p>
        </p:txBody>
      </p:sp>
      <p:pic>
        <p:nvPicPr>
          <p:cNvPr id="5" name="Image 4" descr="J:\Projets\54 000 Activités scolaires\03_Publication\1_Trousses_telecharg\13_Mediation\Illustrations\png\Eduardo Rotini.png">
            <a:extLst>
              <a:ext uri="{FF2B5EF4-FFF2-40B4-BE49-F238E27FC236}">
                <a16:creationId xmlns:a16="http://schemas.microsoft.com/office/drawing/2014/main" id="{79FC7944-C82B-9D30-855E-E84FD9E9D2DB}"/>
              </a:ext>
            </a:extLst>
          </p:cNvPr>
          <p:cNvPicPr/>
          <p:nvPr/>
        </p:nvPicPr>
        <p:blipFill rotWithShape="1">
          <a:blip r:embed="rId3" cstate="print">
            <a:extLst>
              <a:ext uri="{28A0092B-C50C-407E-A947-70E740481C1C}">
                <a14:useLocalDpi xmlns:a14="http://schemas.microsoft.com/office/drawing/2010/main" val="0"/>
              </a:ext>
            </a:extLst>
          </a:blip>
          <a:srcRect l="2598" t="19481" r="6717" b="1511"/>
          <a:stretch/>
        </p:blipFill>
        <p:spPr bwMode="auto">
          <a:xfrm>
            <a:off x="1211167" y="1719609"/>
            <a:ext cx="1912540" cy="2354534"/>
          </a:xfrm>
          <a:prstGeom prst="roundRect">
            <a:avLst/>
          </a:prstGeom>
          <a:noFill/>
          <a:ln w="9525" cap="flat" cmpd="sng" algn="ctr">
            <a:solidFill>
              <a:srgbClr val="F6891F"/>
            </a:solidFill>
            <a:prstDash val="solid"/>
            <a:round/>
            <a:headEnd type="none" w="med" len="med"/>
            <a:tailEnd type="none" w="med" len="med"/>
          </a:ln>
          <a:extLst>
            <a:ext uri="{53640926-AAD7-44D8-BBD7-CCE9431645EC}">
              <a14:shadowObscured xmlns:a14="http://schemas.microsoft.com/office/drawing/2010/main"/>
            </a:ext>
          </a:extLst>
        </p:spPr>
      </p:pic>
      <p:pic>
        <p:nvPicPr>
          <p:cNvPr id="6" name="Image 5" descr="J:\Projets\54 000 Activités scolaires\03_Publication\1_Trousses_telecharg\13_Mediation\Illustrations\png\Annie Rotini (2).png">
            <a:extLst>
              <a:ext uri="{FF2B5EF4-FFF2-40B4-BE49-F238E27FC236}">
                <a16:creationId xmlns:a16="http://schemas.microsoft.com/office/drawing/2014/main" id="{5B1C2CFA-D4A2-F854-22E4-A2EB87B46335}"/>
              </a:ext>
            </a:extLst>
          </p:cNvPr>
          <p:cNvPicPr/>
          <p:nvPr/>
        </p:nvPicPr>
        <p:blipFill rotWithShape="1">
          <a:blip r:embed="rId4" cstate="print">
            <a:extLst>
              <a:ext uri="{28A0092B-C50C-407E-A947-70E740481C1C}">
                <a14:useLocalDpi xmlns:a14="http://schemas.microsoft.com/office/drawing/2010/main" val="0"/>
              </a:ext>
            </a:extLst>
          </a:blip>
          <a:srcRect l="3296" t="6037" r="11400" b="19620"/>
          <a:stretch/>
        </p:blipFill>
        <p:spPr bwMode="auto">
          <a:xfrm>
            <a:off x="3290413" y="1711785"/>
            <a:ext cx="1912540" cy="2354950"/>
          </a:xfrm>
          <a:prstGeom prst="roundRect">
            <a:avLst/>
          </a:prstGeom>
          <a:noFill/>
          <a:ln w="9525">
            <a:solidFill>
              <a:srgbClr val="F6891F"/>
            </a:solidFill>
          </a:ln>
          <a:extLst>
            <a:ext uri="{53640926-AAD7-44D8-BBD7-CCE9431645EC}">
              <a14:shadowObscured xmlns:a14="http://schemas.microsoft.com/office/drawing/2010/main"/>
            </a:ext>
          </a:extLst>
        </p:spPr>
      </p:pic>
      <p:pic>
        <p:nvPicPr>
          <p:cNvPr id="7" name="Image 6" descr="J:\Projets\54 000 Activités scolaires\03_Publication\1_Trousses_telecharg\13_Mediation\Illustrations\png\Léa Rotini.png">
            <a:extLst>
              <a:ext uri="{FF2B5EF4-FFF2-40B4-BE49-F238E27FC236}">
                <a16:creationId xmlns:a16="http://schemas.microsoft.com/office/drawing/2014/main" id="{A0F4C3E2-5352-9235-CBB6-7FD4CDD09CA2}"/>
              </a:ext>
            </a:extLst>
          </p:cNvPr>
          <p:cNvPicPr/>
          <p:nvPr/>
        </p:nvPicPr>
        <p:blipFill rotWithShape="1">
          <a:blip r:embed="rId5" cstate="print">
            <a:extLst>
              <a:ext uri="{28A0092B-C50C-407E-A947-70E740481C1C}">
                <a14:useLocalDpi xmlns:a14="http://schemas.microsoft.com/office/drawing/2010/main" val="0"/>
              </a:ext>
            </a:extLst>
          </a:blip>
          <a:srcRect l="11823" t="17833" r="30638" b="32046"/>
          <a:stretch/>
        </p:blipFill>
        <p:spPr bwMode="auto">
          <a:xfrm>
            <a:off x="2200971" y="4219871"/>
            <a:ext cx="1913215" cy="2354534"/>
          </a:xfrm>
          <a:prstGeom prst="roundRect">
            <a:avLst/>
          </a:prstGeom>
          <a:noFill/>
          <a:ln w="9525" cap="flat" cmpd="sng" algn="ctr">
            <a:solidFill>
              <a:srgbClr val="F6891F"/>
            </a:solidFill>
            <a:prstDash val="solid"/>
            <a:round/>
            <a:headEnd type="none" w="med" len="med"/>
            <a:tailEnd type="none" w="med" len="med"/>
          </a:ln>
          <a:extLst>
            <a:ext uri="{53640926-AAD7-44D8-BBD7-CCE9431645EC}">
              <a14:shadowObscured xmlns:a14="http://schemas.microsoft.com/office/drawing/2010/main"/>
            </a:ext>
          </a:extLst>
        </p:spPr>
      </p:pic>
      <p:pic>
        <p:nvPicPr>
          <p:cNvPr id="8" name="Image 7" descr="J:\Projets\54 000 Activités scolaires\03_Publication\1_Trousses_telecharg\13_Mediation\Illustrations\png\Mégane Sansoucis.png">
            <a:extLst>
              <a:ext uri="{FF2B5EF4-FFF2-40B4-BE49-F238E27FC236}">
                <a16:creationId xmlns:a16="http://schemas.microsoft.com/office/drawing/2014/main" id="{1AB86816-558A-321D-D19D-18FC75A81E90}"/>
              </a:ext>
            </a:extLst>
          </p:cNvPr>
          <p:cNvPicPr/>
          <p:nvPr/>
        </p:nvPicPr>
        <p:blipFill rotWithShape="1">
          <a:blip r:embed="rId6" cstate="print">
            <a:extLst>
              <a:ext uri="{28A0092B-C50C-407E-A947-70E740481C1C}">
                <a14:useLocalDpi xmlns:a14="http://schemas.microsoft.com/office/drawing/2010/main" val="0"/>
              </a:ext>
            </a:extLst>
          </a:blip>
          <a:srcRect l="7341" t="28956" r="22383" b="9868"/>
          <a:stretch/>
        </p:blipFill>
        <p:spPr bwMode="auto">
          <a:xfrm>
            <a:off x="7549780" y="4219871"/>
            <a:ext cx="1914644" cy="2354534"/>
          </a:xfrm>
          <a:prstGeom prst="roundRect">
            <a:avLst/>
          </a:prstGeom>
          <a:noFill/>
          <a:ln w="9525" cap="flat" cmpd="sng" algn="ctr">
            <a:solidFill>
              <a:srgbClr val="F6891F"/>
            </a:solidFill>
            <a:prstDash val="solid"/>
            <a:round/>
            <a:headEnd type="none" w="med" len="med"/>
            <a:tailEnd type="none" w="med" len="med"/>
          </a:ln>
          <a:extLst>
            <a:ext uri="{53640926-AAD7-44D8-BBD7-CCE9431645EC}">
              <a14:shadowObscured xmlns:a14="http://schemas.microsoft.com/office/drawing/2010/main"/>
            </a:ext>
          </a:extLst>
        </p:spPr>
      </p:pic>
      <p:pic>
        <p:nvPicPr>
          <p:cNvPr id="9" name="Image 8" descr="J:\Projets\54 000 Activités scolaires\03_Publication\1_Trousses_telecharg\13_Mediation\Illustrations\png\Hélène Sansoucis.png">
            <a:extLst>
              <a:ext uri="{FF2B5EF4-FFF2-40B4-BE49-F238E27FC236}">
                <a16:creationId xmlns:a16="http://schemas.microsoft.com/office/drawing/2014/main" id="{A248E2DC-C1F8-D506-7AC7-ABF37EDC0753}"/>
              </a:ext>
            </a:extLst>
          </p:cNvPr>
          <p:cNvPicPr/>
          <p:nvPr/>
        </p:nvPicPr>
        <p:blipFill rotWithShape="1">
          <a:blip r:embed="rId7" cstate="print">
            <a:extLst>
              <a:ext uri="{28A0092B-C50C-407E-A947-70E740481C1C}">
                <a14:useLocalDpi xmlns:a14="http://schemas.microsoft.com/office/drawing/2010/main" val="0"/>
              </a:ext>
            </a:extLst>
          </a:blip>
          <a:srcRect l="19153" t="23470" r="10961" b="15913"/>
          <a:stretch/>
        </p:blipFill>
        <p:spPr bwMode="auto">
          <a:xfrm>
            <a:off x="6541668" y="1704793"/>
            <a:ext cx="1921526" cy="2354534"/>
          </a:xfrm>
          <a:prstGeom prst="roundRect">
            <a:avLst/>
          </a:prstGeom>
          <a:noFill/>
          <a:ln w="9525" cap="flat" cmpd="sng" algn="ctr">
            <a:solidFill>
              <a:srgbClr val="F6891F"/>
            </a:solidFill>
            <a:prstDash val="solid"/>
            <a:round/>
            <a:headEnd type="none" w="med" len="med"/>
            <a:tailEnd type="none" w="med" len="med"/>
          </a:ln>
          <a:extLst>
            <a:ext uri="{53640926-AAD7-44D8-BBD7-CCE9431645EC}">
              <a14:shadowObscured xmlns:a14="http://schemas.microsoft.com/office/drawing/2010/main"/>
            </a:ext>
          </a:extLst>
        </p:spPr>
      </p:pic>
      <p:pic>
        <p:nvPicPr>
          <p:cNvPr id="10" name="Image 9" descr="J:\Projets\54 000 Activités scolaires\03_Publication\1_Trousses_telecharg\13_Mediation\Illustrations\png\Adam Sansouci(2).png">
            <a:extLst>
              <a:ext uri="{FF2B5EF4-FFF2-40B4-BE49-F238E27FC236}">
                <a16:creationId xmlns:a16="http://schemas.microsoft.com/office/drawing/2014/main" id="{73B65D51-45A8-3BC5-0714-E79621AC997A}"/>
              </a:ext>
            </a:extLst>
          </p:cNvPr>
          <p:cNvPicPr/>
          <p:nvPr/>
        </p:nvPicPr>
        <p:blipFill rotWithShape="1">
          <a:blip r:embed="rId8" cstate="print">
            <a:extLst>
              <a:ext uri="{28A0092B-C50C-407E-A947-70E740481C1C}">
                <a14:useLocalDpi xmlns:a14="http://schemas.microsoft.com/office/drawing/2010/main" val="0"/>
              </a:ext>
            </a:extLst>
          </a:blip>
          <a:srcRect l="2714" t="12083" r="11812" b="13450"/>
          <a:stretch/>
        </p:blipFill>
        <p:spPr bwMode="auto">
          <a:xfrm>
            <a:off x="8629900" y="1704794"/>
            <a:ext cx="1912617" cy="2354534"/>
          </a:xfrm>
          <a:prstGeom prst="roundRect">
            <a:avLst/>
          </a:prstGeom>
          <a:noFill/>
          <a:ln w="9525">
            <a:solidFill>
              <a:srgbClr val="F6891F"/>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282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11C52D6-E0D2-2357-3C3A-B94F2FFAF0CC}"/>
              </a:ext>
            </a:extLst>
          </p:cNvPr>
          <p:cNvSpPr>
            <a:spLocks noGrp="1"/>
          </p:cNvSpPr>
          <p:nvPr>
            <p:ph type="body" idx="1"/>
          </p:nvPr>
        </p:nvSpPr>
        <p:spPr/>
        <p:txBody>
          <a:bodyPr/>
          <a:lstStyle/>
          <a:p>
            <a:r>
              <a:rPr lang="fr-CA" dirty="0"/>
              <a:t>Déroulement de la médiation</a:t>
            </a:r>
          </a:p>
        </p:txBody>
      </p:sp>
      <p:sp>
        <p:nvSpPr>
          <p:cNvPr id="3" name="Espace réservé pour une image  2">
            <a:extLst>
              <a:ext uri="{FF2B5EF4-FFF2-40B4-BE49-F238E27FC236}">
                <a16:creationId xmlns:a16="http://schemas.microsoft.com/office/drawing/2014/main" id="{41A78788-8B61-8029-88A4-8E5F3DAEAB75}"/>
              </a:ext>
            </a:extLst>
          </p:cNvPr>
          <p:cNvSpPr>
            <a:spLocks noGrp="1"/>
          </p:cNvSpPr>
          <p:nvPr>
            <p:ph type="pic" sz="quarter" idx="16"/>
          </p:nvPr>
        </p:nvSpPr>
        <p:spPr/>
      </p:sp>
    </p:spTree>
    <p:extLst>
      <p:ext uri="{BB962C8B-B14F-4D97-AF65-F5344CB8AC3E}">
        <p14:creationId xmlns:p14="http://schemas.microsoft.com/office/powerpoint/2010/main" val="673610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1C45062-5126-7A43-2C9A-3E9C49884E79}"/>
              </a:ext>
            </a:extLst>
          </p:cNvPr>
          <p:cNvSpPr>
            <a:spLocks noGrp="1"/>
          </p:cNvSpPr>
          <p:nvPr>
            <p:ph type="title"/>
          </p:nvPr>
        </p:nvSpPr>
        <p:spPr>
          <a:xfrm>
            <a:off x="889190" y="640080"/>
            <a:ext cx="10421938" cy="914400"/>
          </a:xfrm>
        </p:spPr>
        <p:txBody>
          <a:bodyPr/>
          <a:lstStyle/>
          <a:p>
            <a:pPr algn="ctr"/>
            <a:r>
              <a:rPr lang="fr-FR" sz="4000" dirty="0">
                <a:solidFill>
                  <a:srgbClr val="F6891F"/>
                </a:solidFill>
              </a:rPr>
              <a:t>Déroulement de la médiation</a:t>
            </a:r>
            <a:endParaRPr lang="fr-CA" dirty="0"/>
          </a:p>
        </p:txBody>
      </p:sp>
      <p:graphicFrame>
        <p:nvGraphicFramePr>
          <p:cNvPr id="4" name="Diagramme 3">
            <a:extLst>
              <a:ext uri="{FF2B5EF4-FFF2-40B4-BE49-F238E27FC236}">
                <a16:creationId xmlns:a16="http://schemas.microsoft.com/office/drawing/2014/main" id="{1CFBB0B9-C3AE-69B6-502D-1B81F13FE9E2}"/>
              </a:ext>
            </a:extLst>
          </p:cNvPr>
          <p:cNvGraphicFramePr/>
          <p:nvPr>
            <p:extLst>
              <p:ext uri="{D42A27DB-BD31-4B8C-83A1-F6EECF244321}">
                <p14:modId xmlns:p14="http://schemas.microsoft.com/office/powerpoint/2010/main" val="792883303"/>
              </p:ext>
            </p:extLst>
          </p:nvPr>
        </p:nvGraphicFramePr>
        <p:xfrm>
          <a:off x="1739516" y="1876106"/>
          <a:ext cx="8712968"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557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F8B02E2-7709-7598-FCBB-BA3A4A0C5969}"/>
              </a:ext>
            </a:extLst>
          </p:cNvPr>
          <p:cNvSpPr>
            <a:spLocks noGrp="1"/>
          </p:cNvSpPr>
          <p:nvPr>
            <p:ph type="body" sz="quarter" idx="14"/>
          </p:nvPr>
        </p:nvSpPr>
        <p:spPr>
          <a:xfrm>
            <a:off x="523552" y="250874"/>
            <a:ext cx="10424160" cy="3566160"/>
          </a:xfrm>
        </p:spPr>
        <p:txBody>
          <a:bodyPr vert="horz" lIns="0" tIns="0" rIns="0" bIns="0" rtlCol="0" anchor="t">
            <a:noAutofit/>
          </a:bodyPr>
          <a:lstStyle/>
          <a:p>
            <a:endParaRPr lang="fr-CA" dirty="0">
              <a:ea typeface="+mn-lt"/>
              <a:cs typeface="+mn-lt"/>
            </a:endParaRPr>
          </a:p>
          <a:p>
            <a:pPr lvl="8"/>
            <a:r>
              <a:rPr lang="fr-CA" dirty="0">
                <a:ea typeface="+mn-lt"/>
                <a:cs typeface="+mn-lt"/>
              </a:rPr>
              <a:t>Cours 1 :</a:t>
            </a:r>
            <a:endParaRPr lang="fr-CA" b="0" dirty="0">
              <a:ea typeface="+mn-lt"/>
              <a:cs typeface="+mn-lt"/>
            </a:endParaRPr>
          </a:p>
          <a:p>
            <a:pPr lvl="8"/>
            <a:r>
              <a:rPr lang="fr-CA" dirty="0">
                <a:solidFill>
                  <a:schemeClr val="bg1"/>
                </a:solidFill>
                <a:ea typeface="+mn-lt"/>
                <a:cs typeface="+mn-lt"/>
              </a:rPr>
              <a:t>Préparation à la médiation</a:t>
            </a:r>
            <a:endParaRPr lang="en-US" b="0" dirty="0">
              <a:solidFill>
                <a:schemeClr val="bg1"/>
              </a:solidFill>
              <a:ea typeface="+mn-lt"/>
              <a:cs typeface="+mn-lt"/>
            </a:endParaRPr>
          </a:p>
          <a:p>
            <a:pPr lvl="8"/>
            <a:r>
              <a:rPr lang="fr-CA" sz="1400" dirty="0">
                <a:cs typeface="Arial"/>
              </a:rPr>
              <a:t>• Présentation de l’activité </a:t>
            </a:r>
            <a:endParaRPr lang="en-US" sz="1400" b="0">
              <a:ea typeface="+mn-lt"/>
              <a:cs typeface="+mn-lt"/>
            </a:endParaRPr>
          </a:p>
          <a:p>
            <a:pPr lvl="8"/>
            <a:r>
              <a:rPr lang="fr-CA" sz="1400" dirty="0">
                <a:cs typeface="Arial"/>
              </a:rPr>
              <a:t>• Mise en situation et discussion</a:t>
            </a:r>
            <a:endParaRPr lang="fr-CA" sz="1400" b="0">
              <a:ea typeface="+mn-lt"/>
              <a:cs typeface="+mn-lt"/>
            </a:endParaRPr>
          </a:p>
          <a:p>
            <a:pPr lvl="8"/>
            <a:r>
              <a:rPr lang="fr-CA" sz="1400" dirty="0">
                <a:cs typeface="Arial"/>
              </a:rPr>
              <a:t>• Découverte de la médiation</a:t>
            </a:r>
            <a:endParaRPr lang="fr-CA" sz="1400" b="0">
              <a:ea typeface="+mn-lt"/>
              <a:cs typeface="+mn-lt"/>
            </a:endParaRPr>
          </a:p>
          <a:p>
            <a:pPr lvl="8"/>
            <a:r>
              <a:rPr lang="fr-CA" sz="1400" dirty="0">
                <a:cs typeface="Arial"/>
              </a:rPr>
              <a:t>• Portrait des différents rôles</a:t>
            </a:r>
            <a:endParaRPr lang="fr-CA" sz="1400" b="0">
              <a:ea typeface="+mn-lt"/>
              <a:cs typeface="+mn-lt"/>
            </a:endParaRPr>
          </a:p>
          <a:p>
            <a:pPr lvl="8"/>
            <a:r>
              <a:rPr lang="fr-CA" sz="1400" dirty="0">
                <a:cs typeface="Arial"/>
              </a:rPr>
              <a:t>• Déroulement de la médiation</a:t>
            </a:r>
            <a:endParaRPr lang="fr-CA" sz="1800" b="0" dirty="0">
              <a:ea typeface="+mn-lt"/>
              <a:cs typeface="+mn-lt"/>
            </a:endParaRPr>
          </a:p>
          <a:p>
            <a:pPr lvl="8"/>
            <a:endParaRPr lang="fr-CA" sz="1400" dirty="0">
              <a:ea typeface="+mn-lt"/>
              <a:cs typeface="+mn-lt"/>
            </a:endParaRPr>
          </a:p>
          <a:p>
            <a:pPr lvl="8"/>
            <a:r>
              <a:rPr lang="fr-CA" dirty="0">
                <a:ea typeface="+mn-lt"/>
                <a:cs typeface="+mn-lt"/>
              </a:rPr>
              <a:t>Cours 2 :</a:t>
            </a:r>
            <a:endParaRPr lang="en-US" b="0" dirty="0">
              <a:ea typeface="+mn-lt"/>
              <a:cs typeface="+mn-lt"/>
            </a:endParaRPr>
          </a:p>
          <a:p>
            <a:pPr lvl="8"/>
            <a:r>
              <a:rPr lang="fr-CA" dirty="0">
                <a:solidFill>
                  <a:schemeClr val="bg1"/>
                </a:solidFill>
                <a:ea typeface="+mn-lt"/>
                <a:cs typeface="+mn-lt"/>
              </a:rPr>
              <a:t>Jour M... comme dans Médiation!</a:t>
            </a:r>
            <a:endParaRPr lang="en-US" b="0" dirty="0">
              <a:solidFill>
                <a:schemeClr val="bg1"/>
              </a:solidFill>
              <a:ea typeface="+mn-lt"/>
              <a:cs typeface="+mn-lt"/>
            </a:endParaRPr>
          </a:p>
          <a:p>
            <a:pPr lvl="8"/>
            <a:r>
              <a:rPr lang="fr-CA" sz="1400" dirty="0">
                <a:cs typeface="Arial"/>
              </a:rPr>
              <a:t>• Préparation en équipe</a:t>
            </a:r>
            <a:endParaRPr lang="fr-CA" sz="1400" b="0">
              <a:ea typeface="+mn-lt"/>
              <a:cs typeface="+mn-lt"/>
            </a:endParaRPr>
          </a:p>
          <a:p>
            <a:pPr lvl="8"/>
            <a:r>
              <a:rPr lang="fr-CA" sz="1400" dirty="0">
                <a:cs typeface="Arial"/>
              </a:rPr>
              <a:t>• Réalisation des séances de médiation</a:t>
            </a:r>
            <a:endParaRPr lang="fr-CA" sz="1400" b="0">
              <a:ea typeface="+mn-lt"/>
              <a:cs typeface="+mn-lt"/>
            </a:endParaRPr>
          </a:p>
          <a:p>
            <a:pPr lvl="8"/>
            <a:r>
              <a:rPr lang="fr-CA" sz="1400" dirty="0">
                <a:cs typeface="Arial"/>
              </a:rPr>
              <a:t>• Présentation des solutions trouvées</a:t>
            </a:r>
            <a:endParaRPr lang="fr-CA" sz="1400" b="0" dirty="0">
              <a:ea typeface="+mn-lt"/>
              <a:cs typeface="+mn-lt"/>
            </a:endParaRPr>
          </a:p>
          <a:p>
            <a:pPr lvl="8"/>
            <a:endParaRPr lang="fr-CA" b="0" dirty="0">
              <a:ea typeface="+mn-lt"/>
              <a:cs typeface="+mn-lt"/>
            </a:endParaRPr>
          </a:p>
          <a:p>
            <a:pPr lvl="8"/>
            <a:endParaRPr lang="fr-CA" b="0" dirty="0">
              <a:ea typeface="+mn-lt"/>
              <a:cs typeface="+mn-lt"/>
            </a:endParaRPr>
          </a:p>
          <a:p>
            <a:endParaRPr lang="fr-FR" dirty="0">
              <a:cs typeface="Arial"/>
            </a:endParaRPr>
          </a:p>
        </p:txBody>
      </p:sp>
    </p:spTree>
    <p:extLst>
      <p:ext uri="{BB962C8B-B14F-4D97-AF65-F5344CB8AC3E}">
        <p14:creationId xmlns:p14="http://schemas.microsoft.com/office/powerpoint/2010/main" val="82744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B3A78DF-BD7E-0BD5-4D33-0A35E485B73A}"/>
              </a:ext>
            </a:extLst>
          </p:cNvPr>
          <p:cNvSpPr>
            <a:spLocks noGrp="1"/>
          </p:cNvSpPr>
          <p:nvPr>
            <p:ph type="title"/>
          </p:nvPr>
        </p:nvSpPr>
        <p:spPr>
          <a:xfrm>
            <a:off x="508202" y="628807"/>
            <a:ext cx="11175596" cy="914400"/>
          </a:xfrm>
        </p:spPr>
        <p:txBody>
          <a:bodyPr/>
          <a:lstStyle/>
          <a:p>
            <a:r>
              <a:rPr lang="fr-CA" sz="3600" dirty="0">
                <a:ea typeface="Calibri" panose="020F0502020204030204" pitchFamily="34" charset="0"/>
              </a:rPr>
              <a:t>Le </a:t>
            </a:r>
            <a:r>
              <a:rPr lang="fr-CA" sz="4000" b="1" dirty="0">
                <a:solidFill>
                  <a:srgbClr val="F6891F"/>
                </a:solidFill>
                <a:ea typeface="Calibri" panose="020F0502020204030204" pitchFamily="34" charset="0"/>
              </a:rPr>
              <a:t>médiateur</a:t>
            </a:r>
            <a:r>
              <a:rPr lang="fr-CA" sz="3600" dirty="0">
                <a:ea typeface="Calibri" panose="020F0502020204030204" pitchFamily="34" charset="0"/>
              </a:rPr>
              <a:t> peut </a:t>
            </a:r>
            <a:r>
              <a:rPr lang="fr-CA" sz="4000" b="1" dirty="0">
                <a:ea typeface="Calibri" panose="020F0502020204030204" pitchFamily="34" charset="0"/>
              </a:rPr>
              <a:t>interrompre les discussions </a:t>
            </a:r>
            <a:r>
              <a:rPr lang="fr-CA" sz="3600" dirty="0">
                <a:ea typeface="Calibri" panose="020F0502020204030204" pitchFamily="34" charset="0"/>
              </a:rPr>
              <a:t>dans les cas suivants :</a:t>
            </a:r>
            <a:br>
              <a:rPr lang="fr-CA" sz="3600" dirty="0">
                <a:ea typeface="Calibri" panose="020F0502020204030204" pitchFamily="34" charset="0"/>
              </a:rPr>
            </a:br>
            <a:endParaRPr lang="fr-CA" dirty="0"/>
          </a:p>
        </p:txBody>
      </p:sp>
      <p:sp>
        <p:nvSpPr>
          <p:cNvPr id="4" name="Rectangle à coins arrondis 1">
            <a:extLst>
              <a:ext uri="{FF2B5EF4-FFF2-40B4-BE49-F238E27FC236}">
                <a16:creationId xmlns:a16="http://schemas.microsoft.com/office/drawing/2014/main" id="{FEBA12D8-C87D-5EF2-1FEC-D502EA3B4E51}"/>
              </a:ext>
            </a:extLst>
          </p:cNvPr>
          <p:cNvSpPr>
            <a:spLocks noGrp="1"/>
          </p:cNvSpPr>
          <p:nvPr>
            <p:ph type="body" sz="quarter" idx="14"/>
          </p:nvPr>
        </p:nvSpPr>
        <p:spPr>
          <a:xfrm>
            <a:off x="737101" y="2404063"/>
            <a:ext cx="6402735" cy="3420540"/>
          </a:xfrm>
          <a:prstGeom prst="roundRect">
            <a:avLst/>
          </a:prstGeom>
          <a:noFill/>
          <a:ln>
            <a:solidFill>
              <a:srgbClr val="ACAFB8"/>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85750" indent="-285750">
              <a:spcBef>
                <a:spcPts val="2400"/>
              </a:spcBef>
              <a:spcAft>
                <a:spcPts val="0"/>
              </a:spcAft>
              <a:buFont typeface="Arial" panose="020B0604020202020204" pitchFamily="34" charset="0"/>
              <a:buChar char="•"/>
            </a:pPr>
            <a:r>
              <a:rPr lang="fr-CA" sz="2000" dirty="0">
                <a:effectLst/>
                <a:ea typeface="Calibri" panose="020F0502020204030204" pitchFamily="34" charset="0"/>
              </a:rPr>
              <a:t>Les personnes sont </a:t>
            </a:r>
            <a:r>
              <a:rPr lang="fr-CA" sz="2000" b="1" dirty="0">
                <a:effectLst/>
                <a:ea typeface="Calibri" panose="020F0502020204030204" pitchFamily="34" charset="0"/>
              </a:rPr>
              <a:t>irrespectueuses</a:t>
            </a:r>
            <a:r>
              <a:rPr lang="fr-CA" sz="2000" dirty="0">
                <a:effectLst/>
                <a:ea typeface="Calibri" panose="020F0502020204030204" pitchFamily="34" charset="0"/>
              </a:rPr>
              <a:t> ou ne respectent pas les règles;</a:t>
            </a:r>
          </a:p>
          <a:p>
            <a:pPr marL="285750" indent="-285750">
              <a:spcBef>
                <a:spcPts val="2400"/>
              </a:spcBef>
              <a:spcAft>
                <a:spcPts val="0"/>
              </a:spcAft>
              <a:buFont typeface="Arial" panose="020B0604020202020204" pitchFamily="34" charset="0"/>
              <a:buChar char="•"/>
            </a:pPr>
            <a:r>
              <a:rPr lang="fr-CA" sz="2000" dirty="0">
                <a:effectLst/>
                <a:ea typeface="Calibri" panose="020F0502020204030204" pitchFamily="34" charset="0"/>
              </a:rPr>
              <a:t>Les personnes désirent</a:t>
            </a:r>
            <a:r>
              <a:rPr lang="fr-CA" sz="2000" b="1" dirty="0">
                <a:effectLst/>
                <a:ea typeface="Calibri" panose="020F0502020204030204" pitchFamily="34" charset="0"/>
              </a:rPr>
              <a:t> consulter </a:t>
            </a:r>
            <a:r>
              <a:rPr lang="fr-CA" sz="2000" dirty="0">
                <a:effectLst/>
                <a:ea typeface="Calibri" panose="020F0502020204030204" pitchFamily="34" charset="0"/>
              </a:rPr>
              <a:t>rapidement leur </a:t>
            </a:r>
            <a:r>
              <a:rPr lang="fr-CA" sz="2000" b="1" dirty="0">
                <a:effectLst/>
                <a:ea typeface="Calibri" panose="020F0502020204030204" pitchFamily="34" charset="0"/>
              </a:rPr>
              <a:t>conseiller</a:t>
            </a:r>
            <a:r>
              <a:rPr lang="fr-CA" sz="2000" dirty="0">
                <a:effectLst/>
                <a:ea typeface="Calibri" panose="020F0502020204030204" pitchFamily="34" charset="0"/>
              </a:rPr>
              <a:t>;</a:t>
            </a:r>
          </a:p>
          <a:p>
            <a:pPr marL="285750" indent="-285750">
              <a:spcBef>
                <a:spcPts val="2400"/>
              </a:spcBef>
              <a:spcAft>
                <a:spcPts val="0"/>
              </a:spcAft>
              <a:buFont typeface="Arial" panose="020B0604020202020204" pitchFamily="34" charset="0"/>
              <a:buChar char="•"/>
            </a:pPr>
            <a:r>
              <a:rPr lang="fr-CA" sz="2000" dirty="0">
                <a:effectLst/>
                <a:ea typeface="Calibri" panose="020F0502020204030204" pitchFamily="34" charset="0"/>
              </a:rPr>
              <a:t>L’</a:t>
            </a:r>
            <a:r>
              <a:rPr lang="fr-CA" sz="2000" b="1" dirty="0">
                <a:effectLst/>
                <a:ea typeface="Calibri" panose="020F0502020204030204" pitchFamily="34" charset="0"/>
              </a:rPr>
              <a:t>intervention de l’expert </a:t>
            </a:r>
            <a:r>
              <a:rPr lang="fr-CA" sz="2000" dirty="0">
                <a:effectLst/>
                <a:ea typeface="Calibri" panose="020F0502020204030204" pitchFamily="34" charset="0"/>
              </a:rPr>
              <a:t>(l’enseignant) est nécessaire pour donner une information factuelle permettant de poursuivre les discussions (ex. : la valeur d’un objet, la date d’un événement, le salaire, etc.)</a:t>
            </a:r>
          </a:p>
        </p:txBody>
      </p:sp>
      <p:pic>
        <p:nvPicPr>
          <p:cNvPr id="6" name="Image 5">
            <a:extLst>
              <a:ext uri="{FF2B5EF4-FFF2-40B4-BE49-F238E27FC236}">
                <a16:creationId xmlns:a16="http://schemas.microsoft.com/office/drawing/2014/main" id="{8174AAAD-03B5-02D9-1BA5-7D246949FC0D}"/>
              </a:ext>
            </a:extLst>
          </p:cNvPr>
          <p:cNvPicPr>
            <a:picLocks noChangeAspect="1"/>
          </p:cNvPicPr>
          <p:nvPr/>
        </p:nvPicPr>
        <p:blipFill>
          <a:blip r:embed="rId2"/>
          <a:stretch>
            <a:fillRect/>
          </a:stretch>
        </p:blipFill>
        <p:spPr>
          <a:xfrm>
            <a:off x="8142896" y="1719328"/>
            <a:ext cx="2466649" cy="4562771"/>
          </a:xfrm>
          <a:prstGeom prst="rect">
            <a:avLst/>
          </a:prstGeom>
        </p:spPr>
      </p:pic>
    </p:spTree>
    <p:extLst>
      <p:ext uri="{BB962C8B-B14F-4D97-AF65-F5344CB8AC3E}">
        <p14:creationId xmlns:p14="http://schemas.microsoft.com/office/powerpoint/2010/main" val="217697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2D43E1A-8511-4664-D495-FC0AB29DF03C}"/>
              </a:ext>
            </a:extLst>
          </p:cNvPr>
          <p:cNvSpPr>
            <a:spLocks noGrp="1"/>
          </p:cNvSpPr>
          <p:nvPr>
            <p:ph type="title"/>
          </p:nvPr>
        </p:nvSpPr>
        <p:spPr>
          <a:xfrm>
            <a:off x="886968" y="857250"/>
            <a:ext cx="5943600" cy="914400"/>
          </a:xfrm>
        </p:spPr>
        <p:txBody>
          <a:bodyPr/>
          <a:lstStyle/>
          <a:p>
            <a:r>
              <a:rPr lang="fr-FR" sz="4000" dirty="0"/>
              <a:t>5 règles d’or </a:t>
            </a:r>
            <a:br>
              <a:rPr lang="fr-FR" sz="4000" dirty="0"/>
            </a:br>
            <a:r>
              <a:rPr lang="fr-FR" sz="4000" dirty="0"/>
              <a:t>d’une médiation réussie</a:t>
            </a:r>
            <a:endParaRPr lang="fr-CA" dirty="0"/>
          </a:p>
        </p:txBody>
      </p:sp>
      <p:sp>
        <p:nvSpPr>
          <p:cNvPr id="4" name="Espace réservé du texte 3">
            <a:extLst>
              <a:ext uri="{FF2B5EF4-FFF2-40B4-BE49-F238E27FC236}">
                <a16:creationId xmlns:a16="http://schemas.microsoft.com/office/drawing/2014/main" id="{3029C19C-A775-883B-7224-A7515ECE9DAF}"/>
              </a:ext>
            </a:extLst>
          </p:cNvPr>
          <p:cNvSpPr>
            <a:spLocks noGrp="1"/>
          </p:cNvSpPr>
          <p:nvPr>
            <p:ph type="body" sz="quarter" idx="14"/>
          </p:nvPr>
        </p:nvSpPr>
        <p:spPr>
          <a:xfrm>
            <a:off x="609600" y="2389910"/>
            <a:ext cx="5486400" cy="4114800"/>
          </a:xfrm>
        </p:spPr>
        <p:txBody>
          <a:bodyPr/>
          <a:lstStyle/>
          <a:p>
            <a:endParaRPr lang="fr-FR" sz="2400" b="1" dirty="0"/>
          </a:p>
          <a:p>
            <a:r>
              <a:rPr lang="fr-FR" sz="2400" b="1" dirty="0"/>
              <a:t>Déterminez 5 règles </a:t>
            </a:r>
            <a:r>
              <a:rPr lang="fr-FR" sz="2400" dirty="0"/>
              <a:t>à suivre lors de la médiation! </a:t>
            </a:r>
          </a:p>
          <a:p>
            <a:pPr marL="0" indent="0">
              <a:buNone/>
            </a:pPr>
            <a:endParaRPr lang="fr-FR" sz="2400" dirty="0"/>
          </a:p>
          <a:p>
            <a:pPr lvl="1"/>
            <a:r>
              <a:rPr lang="fr-FR" sz="2000" dirty="0"/>
              <a:t>Piste : elles doivent permettre une ambiance favorable aux discussions et le respect entre les participants à la médiation. </a:t>
            </a:r>
          </a:p>
          <a:p>
            <a:endParaRPr lang="fr-CA" dirty="0"/>
          </a:p>
        </p:txBody>
      </p:sp>
      <p:sp>
        <p:nvSpPr>
          <p:cNvPr id="5" name="Espace réservé du texte 4">
            <a:extLst>
              <a:ext uri="{FF2B5EF4-FFF2-40B4-BE49-F238E27FC236}">
                <a16:creationId xmlns:a16="http://schemas.microsoft.com/office/drawing/2014/main" id="{89CE7F64-A53D-1B71-1C03-330D4F11599F}"/>
              </a:ext>
            </a:extLst>
          </p:cNvPr>
          <p:cNvSpPr>
            <a:spLocks noGrp="1"/>
          </p:cNvSpPr>
          <p:nvPr>
            <p:ph type="body" sz="quarter" idx="15"/>
          </p:nvPr>
        </p:nvSpPr>
        <p:spPr/>
        <p:txBody>
          <a:bodyPr/>
          <a:lstStyle/>
          <a:p>
            <a:r>
              <a:rPr lang="fr-CA" dirty="0"/>
              <a:t>Exercice 5</a:t>
            </a:r>
          </a:p>
        </p:txBody>
      </p:sp>
      <p:pic>
        <p:nvPicPr>
          <p:cNvPr id="7" name="Image 6">
            <a:extLst>
              <a:ext uri="{FF2B5EF4-FFF2-40B4-BE49-F238E27FC236}">
                <a16:creationId xmlns:a16="http://schemas.microsoft.com/office/drawing/2014/main" id="{8247C752-5230-7322-F267-3606893F0535}"/>
              </a:ext>
            </a:extLst>
          </p:cNvPr>
          <p:cNvPicPr>
            <a:picLocks noChangeAspect="1"/>
          </p:cNvPicPr>
          <p:nvPr/>
        </p:nvPicPr>
        <p:blipFill>
          <a:blip r:embed="rId3"/>
          <a:stretch>
            <a:fillRect/>
          </a:stretch>
        </p:blipFill>
        <p:spPr>
          <a:xfrm>
            <a:off x="7280781" y="2032454"/>
            <a:ext cx="4548616" cy="3215951"/>
          </a:xfrm>
          <a:prstGeom prst="rect">
            <a:avLst/>
          </a:prstGeom>
        </p:spPr>
      </p:pic>
    </p:spTree>
    <p:extLst>
      <p:ext uri="{BB962C8B-B14F-4D97-AF65-F5344CB8AC3E}">
        <p14:creationId xmlns:p14="http://schemas.microsoft.com/office/powerpoint/2010/main" val="50213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24D511-7043-80A5-6AF4-0580A3706B9D}"/>
              </a:ext>
            </a:extLst>
          </p:cNvPr>
          <p:cNvSpPr>
            <a:spLocks noGrp="1"/>
          </p:cNvSpPr>
          <p:nvPr>
            <p:ph type="title"/>
          </p:nvPr>
        </p:nvSpPr>
        <p:spPr>
          <a:xfrm>
            <a:off x="885031" y="2363661"/>
            <a:ext cx="10421938" cy="914400"/>
          </a:xfrm>
        </p:spPr>
        <p:txBody>
          <a:bodyPr/>
          <a:lstStyle/>
          <a:p>
            <a:pPr algn="ctr"/>
            <a:r>
              <a:rPr lang="fr-CA" sz="8000" dirty="0"/>
              <a:t>Bonne médiation!</a:t>
            </a:r>
          </a:p>
        </p:txBody>
      </p:sp>
    </p:spTree>
    <p:extLst>
      <p:ext uri="{BB962C8B-B14F-4D97-AF65-F5344CB8AC3E}">
        <p14:creationId xmlns:p14="http://schemas.microsoft.com/office/powerpoint/2010/main" val="58295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93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95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5DFB938-2839-5A45-A454-BF0CD6F632AC}"/>
              </a:ext>
            </a:extLst>
          </p:cNvPr>
          <p:cNvSpPr>
            <a:spLocks noGrp="1"/>
          </p:cNvSpPr>
          <p:nvPr>
            <p:ph type="title"/>
          </p:nvPr>
        </p:nvSpPr>
        <p:spPr>
          <a:xfrm>
            <a:off x="2736781" y="428467"/>
            <a:ext cx="10421938" cy="914400"/>
          </a:xfrm>
        </p:spPr>
        <p:txBody>
          <a:bodyPr/>
          <a:lstStyle/>
          <a:p>
            <a:r>
              <a:rPr lang="fr-CA" sz="6000" dirty="0"/>
              <a:t>Mise en situation</a:t>
            </a:r>
          </a:p>
        </p:txBody>
      </p:sp>
      <p:pic>
        <p:nvPicPr>
          <p:cNvPr id="3" name="Image 3">
            <a:extLst>
              <a:ext uri="{FF2B5EF4-FFF2-40B4-BE49-F238E27FC236}">
                <a16:creationId xmlns:a16="http://schemas.microsoft.com/office/drawing/2014/main" id="{CEB5BA2D-D6E5-02DB-74F9-E04B4A26E5C8}"/>
              </a:ext>
            </a:extLst>
          </p:cNvPr>
          <p:cNvPicPr>
            <a:picLocks noChangeAspect="1"/>
          </p:cNvPicPr>
          <p:nvPr/>
        </p:nvPicPr>
        <p:blipFill>
          <a:blip r:embed="rId3"/>
          <a:stretch>
            <a:fillRect/>
          </a:stretch>
        </p:blipFill>
        <p:spPr>
          <a:xfrm>
            <a:off x="4475789" y="4166535"/>
            <a:ext cx="3471961" cy="2441109"/>
          </a:xfrm>
          <a:prstGeom prst="rect">
            <a:avLst/>
          </a:prstGeom>
        </p:spPr>
      </p:pic>
      <p:pic>
        <p:nvPicPr>
          <p:cNvPr id="4" name="Image 4">
            <a:extLst>
              <a:ext uri="{FF2B5EF4-FFF2-40B4-BE49-F238E27FC236}">
                <a16:creationId xmlns:a16="http://schemas.microsoft.com/office/drawing/2014/main" id="{ABC34329-892D-F9B9-3F69-0ADB4423D45D}"/>
              </a:ext>
            </a:extLst>
          </p:cNvPr>
          <p:cNvPicPr>
            <a:picLocks noChangeAspect="1"/>
          </p:cNvPicPr>
          <p:nvPr/>
        </p:nvPicPr>
        <p:blipFill>
          <a:blip r:embed="rId4"/>
          <a:stretch>
            <a:fillRect/>
          </a:stretch>
        </p:blipFill>
        <p:spPr>
          <a:xfrm>
            <a:off x="8907663" y="2443268"/>
            <a:ext cx="2743200" cy="2665194"/>
          </a:xfrm>
          <a:prstGeom prst="rect">
            <a:avLst/>
          </a:prstGeom>
        </p:spPr>
      </p:pic>
      <p:pic>
        <p:nvPicPr>
          <p:cNvPr id="6" name="Image 5" descr="Une image contenant musique, guitare&#10;&#10;Description générée automatiquement">
            <a:extLst>
              <a:ext uri="{FF2B5EF4-FFF2-40B4-BE49-F238E27FC236}">
                <a16:creationId xmlns:a16="http://schemas.microsoft.com/office/drawing/2014/main" id="{4B77CDE6-F3B6-4A9D-870A-1877AEE7615B}"/>
              </a:ext>
            </a:extLst>
          </p:cNvPr>
          <p:cNvPicPr>
            <a:picLocks noChangeAspect="1"/>
          </p:cNvPicPr>
          <p:nvPr/>
        </p:nvPicPr>
        <p:blipFill>
          <a:blip r:embed="rId5"/>
          <a:stretch>
            <a:fillRect/>
          </a:stretch>
        </p:blipFill>
        <p:spPr>
          <a:xfrm>
            <a:off x="0" y="2267904"/>
            <a:ext cx="4033732" cy="4033732"/>
          </a:xfrm>
          <a:prstGeom prst="rect">
            <a:avLst/>
          </a:prstGeom>
        </p:spPr>
      </p:pic>
      <p:pic>
        <p:nvPicPr>
          <p:cNvPr id="13" name="Image 12">
            <a:extLst>
              <a:ext uri="{FF2B5EF4-FFF2-40B4-BE49-F238E27FC236}">
                <a16:creationId xmlns:a16="http://schemas.microsoft.com/office/drawing/2014/main" id="{A660AC11-9953-C249-6FA9-B17D7FA2D1E9}"/>
              </a:ext>
            </a:extLst>
          </p:cNvPr>
          <p:cNvPicPr>
            <a:picLocks noChangeAspect="1"/>
          </p:cNvPicPr>
          <p:nvPr/>
        </p:nvPicPr>
        <p:blipFill>
          <a:blip r:embed="rId6"/>
          <a:stretch>
            <a:fillRect/>
          </a:stretch>
        </p:blipFill>
        <p:spPr>
          <a:xfrm flipH="1">
            <a:off x="4800559" y="1703862"/>
            <a:ext cx="3340277" cy="2462673"/>
          </a:xfrm>
          <a:prstGeom prst="rect">
            <a:avLst/>
          </a:prstGeom>
        </p:spPr>
      </p:pic>
      <p:pic>
        <p:nvPicPr>
          <p:cNvPr id="15" name="Image 14">
            <a:extLst>
              <a:ext uri="{FF2B5EF4-FFF2-40B4-BE49-F238E27FC236}">
                <a16:creationId xmlns:a16="http://schemas.microsoft.com/office/drawing/2014/main" id="{779F1EE9-7014-E327-6329-E8C06316DAD5}"/>
              </a:ext>
            </a:extLst>
          </p:cNvPr>
          <p:cNvPicPr>
            <a:picLocks noChangeAspect="1"/>
          </p:cNvPicPr>
          <p:nvPr/>
        </p:nvPicPr>
        <p:blipFill>
          <a:blip r:embed="rId7"/>
          <a:stretch>
            <a:fillRect/>
          </a:stretch>
        </p:blipFill>
        <p:spPr>
          <a:xfrm flipV="1">
            <a:off x="6323738" y="2251394"/>
            <a:ext cx="1108463" cy="1262071"/>
          </a:xfrm>
          <a:prstGeom prst="rect">
            <a:avLst/>
          </a:prstGeom>
        </p:spPr>
      </p:pic>
      <p:pic>
        <p:nvPicPr>
          <p:cNvPr id="17" name="Graphique 16" descr="Avertissement avec un remplissage uni">
            <a:extLst>
              <a:ext uri="{FF2B5EF4-FFF2-40B4-BE49-F238E27FC236}">
                <a16:creationId xmlns:a16="http://schemas.microsoft.com/office/drawing/2014/main" id="{80B1BC6B-65C1-DA4E-CA94-B20C51797DA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56297" y="2443268"/>
            <a:ext cx="914400" cy="914400"/>
          </a:xfrm>
          <a:prstGeom prst="rect">
            <a:avLst/>
          </a:prstGeom>
        </p:spPr>
      </p:pic>
    </p:spTree>
    <p:extLst>
      <p:ext uri="{BB962C8B-B14F-4D97-AF65-F5344CB8AC3E}">
        <p14:creationId xmlns:p14="http://schemas.microsoft.com/office/powerpoint/2010/main" val="276116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3D2FD24-101B-696E-1EFB-599664C1A425}"/>
              </a:ext>
            </a:extLst>
          </p:cNvPr>
          <p:cNvSpPr>
            <a:spLocks noGrp="1"/>
          </p:cNvSpPr>
          <p:nvPr>
            <p:ph type="title"/>
          </p:nvPr>
        </p:nvSpPr>
        <p:spPr>
          <a:xfrm>
            <a:off x="886968" y="978967"/>
            <a:ext cx="5943600" cy="914400"/>
          </a:xfrm>
        </p:spPr>
        <p:txBody>
          <a:bodyPr/>
          <a:lstStyle/>
          <a:p>
            <a:r>
              <a:rPr lang="fr-CA" dirty="0"/>
              <a:t>Les enjeux du conflit</a:t>
            </a:r>
          </a:p>
        </p:txBody>
      </p:sp>
      <p:sp>
        <p:nvSpPr>
          <p:cNvPr id="4" name="Espace réservé du texte 3">
            <a:extLst>
              <a:ext uri="{FF2B5EF4-FFF2-40B4-BE49-F238E27FC236}">
                <a16:creationId xmlns:a16="http://schemas.microsoft.com/office/drawing/2014/main" id="{B1965DC9-52DD-987B-37F4-1AE265B1B598}"/>
              </a:ext>
            </a:extLst>
          </p:cNvPr>
          <p:cNvSpPr>
            <a:spLocks noGrp="1"/>
          </p:cNvSpPr>
          <p:nvPr>
            <p:ph type="body" sz="quarter" idx="14"/>
          </p:nvPr>
        </p:nvSpPr>
        <p:spPr>
          <a:xfrm>
            <a:off x="886968" y="2103120"/>
            <a:ext cx="5486400" cy="4114800"/>
          </a:xfrm>
        </p:spPr>
        <p:txBody>
          <a:bodyPr/>
          <a:lstStyle/>
          <a:p>
            <a:r>
              <a:rPr lang="fr-FR" sz="2800" dirty="0"/>
              <a:t>Quelles sont les </a:t>
            </a:r>
            <a:r>
              <a:rPr lang="fr-FR" sz="2800" b="1" dirty="0"/>
              <a:t>personnes impliquées dans le conflit</a:t>
            </a:r>
            <a:r>
              <a:rPr lang="fr-FR" sz="2800" dirty="0"/>
              <a:t>?</a:t>
            </a:r>
          </a:p>
          <a:p>
            <a:pPr marL="0" indent="0">
              <a:buNone/>
            </a:pPr>
            <a:endParaRPr lang="fr-FR" sz="2800" dirty="0"/>
          </a:p>
          <a:p>
            <a:r>
              <a:rPr lang="fr-FR" sz="2800" dirty="0"/>
              <a:t>Quels sont les différents </a:t>
            </a:r>
            <a:r>
              <a:rPr lang="fr-FR" sz="2800" b="1" dirty="0"/>
              <a:t>problèmes</a:t>
            </a:r>
            <a:r>
              <a:rPr lang="fr-FR" sz="2800" dirty="0"/>
              <a:t> à régler?</a:t>
            </a:r>
          </a:p>
          <a:p>
            <a:pPr marL="0" indent="0">
              <a:buNone/>
            </a:pPr>
            <a:endParaRPr lang="fr-FR" sz="2800" dirty="0"/>
          </a:p>
          <a:p>
            <a:r>
              <a:rPr lang="fr-FR" sz="2800" dirty="0"/>
              <a:t>Selon vous, que</a:t>
            </a:r>
            <a:r>
              <a:rPr lang="fr-FR" sz="2800" b="1" dirty="0"/>
              <a:t> veut obtenir </a:t>
            </a:r>
            <a:r>
              <a:rPr lang="fr-FR" sz="2800" dirty="0"/>
              <a:t>chacune des personnes?</a:t>
            </a:r>
          </a:p>
          <a:p>
            <a:endParaRPr lang="fr-CA" dirty="0"/>
          </a:p>
        </p:txBody>
      </p:sp>
      <p:sp>
        <p:nvSpPr>
          <p:cNvPr id="5" name="Espace réservé du texte 4">
            <a:extLst>
              <a:ext uri="{FF2B5EF4-FFF2-40B4-BE49-F238E27FC236}">
                <a16:creationId xmlns:a16="http://schemas.microsoft.com/office/drawing/2014/main" id="{97679F04-8547-9BA8-CA3D-F887EF8889AA}"/>
              </a:ext>
            </a:extLst>
          </p:cNvPr>
          <p:cNvSpPr>
            <a:spLocks noGrp="1"/>
          </p:cNvSpPr>
          <p:nvPr>
            <p:ph type="body" sz="quarter" idx="15"/>
          </p:nvPr>
        </p:nvSpPr>
        <p:spPr/>
        <p:txBody>
          <a:bodyPr/>
          <a:lstStyle/>
          <a:p>
            <a:r>
              <a:rPr lang="fr-CA" dirty="0"/>
              <a:t>Exercice 1</a:t>
            </a:r>
          </a:p>
        </p:txBody>
      </p:sp>
      <p:pic>
        <p:nvPicPr>
          <p:cNvPr id="7" name="Image 6">
            <a:extLst>
              <a:ext uri="{FF2B5EF4-FFF2-40B4-BE49-F238E27FC236}">
                <a16:creationId xmlns:a16="http://schemas.microsoft.com/office/drawing/2014/main" id="{D1479CC6-DDF4-177F-030F-1E5CBA9B4BE6}"/>
              </a:ext>
            </a:extLst>
          </p:cNvPr>
          <p:cNvPicPr>
            <a:picLocks noChangeAspect="1"/>
          </p:cNvPicPr>
          <p:nvPr/>
        </p:nvPicPr>
        <p:blipFill>
          <a:blip r:embed="rId3"/>
          <a:stretch>
            <a:fillRect/>
          </a:stretch>
        </p:blipFill>
        <p:spPr>
          <a:xfrm>
            <a:off x="9307898" y="353290"/>
            <a:ext cx="2679681" cy="3867956"/>
          </a:xfrm>
          <a:prstGeom prst="rect">
            <a:avLst/>
          </a:prstGeom>
        </p:spPr>
      </p:pic>
      <p:pic>
        <p:nvPicPr>
          <p:cNvPr id="9" name="Image 8">
            <a:extLst>
              <a:ext uri="{FF2B5EF4-FFF2-40B4-BE49-F238E27FC236}">
                <a16:creationId xmlns:a16="http://schemas.microsoft.com/office/drawing/2014/main" id="{FECB1794-A8D5-40A4-D1C2-92A84344B514}"/>
              </a:ext>
            </a:extLst>
          </p:cNvPr>
          <p:cNvPicPr>
            <a:picLocks noChangeAspect="1"/>
          </p:cNvPicPr>
          <p:nvPr/>
        </p:nvPicPr>
        <p:blipFill>
          <a:blip r:embed="rId4"/>
          <a:stretch>
            <a:fillRect/>
          </a:stretch>
        </p:blipFill>
        <p:spPr>
          <a:xfrm>
            <a:off x="6945561" y="2633588"/>
            <a:ext cx="2743562" cy="3584331"/>
          </a:xfrm>
          <a:prstGeom prst="rect">
            <a:avLst/>
          </a:prstGeom>
        </p:spPr>
      </p:pic>
    </p:spTree>
    <p:extLst>
      <p:ext uri="{BB962C8B-B14F-4D97-AF65-F5344CB8AC3E}">
        <p14:creationId xmlns:p14="http://schemas.microsoft.com/office/powerpoint/2010/main" val="2701670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F6FBF65-D3C8-9341-B506-6DF8698F7792}"/>
              </a:ext>
            </a:extLst>
          </p:cNvPr>
          <p:cNvSpPr>
            <a:spLocks noGrp="1"/>
          </p:cNvSpPr>
          <p:nvPr>
            <p:ph type="body" idx="1"/>
          </p:nvPr>
        </p:nvSpPr>
        <p:spPr>
          <a:xfrm>
            <a:off x="1090829" y="1249617"/>
            <a:ext cx="5669280" cy="4572000"/>
          </a:xfrm>
        </p:spPr>
        <p:txBody>
          <a:bodyPr/>
          <a:lstStyle/>
          <a:p>
            <a:r>
              <a:rPr lang="fr-CA" dirty="0"/>
              <a:t>La médiation</a:t>
            </a:r>
            <a:endParaRPr lang="fr-CA" dirty="0">
              <a:cs typeface="Arial"/>
            </a:endParaRPr>
          </a:p>
          <a:p>
            <a:pPr lvl="1"/>
            <a:endParaRPr lang="fr-CA" dirty="0">
              <a:cs typeface="Arial"/>
            </a:endParaRPr>
          </a:p>
        </p:txBody>
      </p:sp>
      <p:pic>
        <p:nvPicPr>
          <p:cNvPr id="3" name="Graphique 3" descr="Poignée de main avec un remplissage uni">
            <a:extLst>
              <a:ext uri="{FF2B5EF4-FFF2-40B4-BE49-F238E27FC236}">
                <a16:creationId xmlns:a16="http://schemas.microsoft.com/office/drawing/2014/main" id="{85649FD7-E7FD-B048-1081-59755A5DB012}"/>
              </a:ext>
            </a:extLst>
          </p:cNvPr>
          <p:cNvPicPr>
            <a:picLocks noGrp="1" noChangeAspect="1"/>
          </p:cNvPicPr>
          <p:nvPr>
            <p:ph type="pic" sz="quarter" idx="16"/>
          </p:nvPr>
        </p:nvPicPr>
        <p:blipFill rotWithShape="1">
          <a:blip r:embed="rId2">
            <a:extLst>
              <a:ext uri="{96DAC541-7B7A-43D3-8B79-37D633B846F1}">
                <asvg:svgBlip xmlns:asvg="http://schemas.microsoft.com/office/drawing/2016/SVG/main" r:embed="rId3"/>
              </a:ext>
            </a:extLst>
          </a:blip>
          <a:srcRect l="20" r="20"/>
          <a:stretch/>
        </p:blipFill>
        <p:spPr>
          <a:xfrm>
            <a:off x="7056262" y="1957808"/>
            <a:ext cx="2942384" cy="2942384"/>
          </a:xfrm>
        </p:spPr>
      </p:pic>
    </p:spTree>
    <p:extLst>
      <p:ext uri="{BB962C8B-B14F-4D97-AF65-F5344CB8AC3E}">
        <p14:creationId xmlns:p14="http://schemas.microsoft.com/office/powerpoint/2010/main" val="303772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05F777F-8AD7-ECB5-9909-D409CCC030BB}"/>
              </a:ext>
            </a:extLst>
          </p:cNvPr>
          <p:cNvSpPr>
            <a:spLocks noGrp="1"/>
          </p:cNvSpPr>
          <p:nvPr>
            <p:ph type="title"/>
          </p:nvPr>
        </p:nvSpPr>
        <p:spPr>
          <a:xfrm>
            <a:off x="5407287" y="474785"/>
            <a:ext cx="6792686" cy="914400"/>
          </a:xfrm>
        </p:spPr>
        <p:txBody>
          <a:bodyPr/>
          <a:lstStyle/>
          <a:p>
            <a:r>
              <a:rPr lang="fr-CA" dirty="0">
                <a:solidFill>
                  <a:schemeClr val="accent1"/>
                </a:solidFill>
              </a:rPr>
              <a:t>La médiation : </a:t>
            </a:r>
            <a:br>
              <a:rPr lang="fr-CA" dirty="0"/>
            </a:br>
            <a:r>
              <a:rPr lang="fr-CA" sz="3200" dirty="0"/>
              <a:t>une méthode utilisée pour régler les conflits.</a:t>
            </a:r>
            <a:endParaRPr lang="fr-CA" dirty="0"/>
          </a:p>
        </p:txBody>
      </p:sp>
      <p:sp>
        <p:nvSpPr>
          <p:cNvPr id="4" name="Espace réservé du texte 3">
            <a:extLst>
              <a:ext uri="{FF2B5EF4-FFF2-40B4-BE49-F238E27FC236}">
                <a16:creationId xmlns:a16="http://schemas.microsoft.com/office/drawing/2014/main" id="{363203B7-B65C-39F5-EEE6-6E01584E2985}"/>
              </a:ext>
            </a:extLst>
          </p:cNvPr>
          <p:cNvSpPr>
            <a:spLocks noGrp="1"/>
          </p:cNvSpPr>
          <p:nvPr>
            <p:ph type="body" sz="quarter" idx="14"/>
          </p:nvPr>
        </p:nvSpPr>
        <p:spPr>
          <a:xfrm>
            <a:off x="6589643" y="2723857"/>
            <a:ext cx="5212080" cy="3675687"/>
          </a:xfrm>
        </p:spPr>
        <p:txBody>
          <a:bodyPr/>
          <a:lstStyle/>
          <a:p>
            <a:pPr algn="ctr">
              <a:spcAft>
                <a:spcPts val="0"/>
              </a:spcAft>
            </a:pPr>
            <a:r>
              <a:rPr lang="fr-CA"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OBJECTIF</a:t>
            </a:r>
            <a:endParaRPr lang="fr-CA" sz="2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fr-CA" sz="1400" b="1" dirty="0">
                <a:solidFill>
                  <a:srgbClr val="333F48"/>
                </a:solidFill>
                <a:effectLst/>
                <a:latin typeface="Arial" panose="020B0604020202020204" pitchFamily="34" charset="0"/>
                <a:ea typeface="Calibri" panose="020F0502020204030204" pitchFamily="34" charset="0"/>
                <a:cs typeface="Arial" panose="020B0604020202020204" pitchFamily="34" charset="0"/>
              </a:rPr>
              <a:t> </a:t>
            </a:r>
            <a:r>
              <a:rPr lang="fr-FR" sz="2800" dirty="0">
                <a:solidFill>
                  <a:srgbClr val="333F48"/>
                </a:solidFill>
                <a:latin typeface="Arial" panose="020B0604020202020204" pitchFamily="34" charset="0"/>
                <a:cs typeface="Arial" panose="020B0604020202020204" pitchFamily="34" charset="0"/>
              </a:rPr>
              <a:t>Amener les personnes en conflit à discuter pour trouver des solutions.</a:t>
            </a:r>
          </a:p>
          <a:p>
            <a:pPr>
              <a:spcAft>
                <a:spcPts val="0"/>
              </a:spcAft>
            </a:pPr>
            <a:endParaRPr lang="fr-FR" dirty="0">
              <a:solidFill>
                <a:srgbClr val="333F48"/>
              </a:solidFill>
              <a:latin typeface="Arial" panose="020B0604020202020204" pitchFamily="34" charset="0"/>
              <a:cs typeface="Arial" panose="020B0604020202020204" pitchFamily="34" charset="0"/>
            </a:endParaRPr>
          </a:p>
          <a:p>
            <a:r>
              <a:rPr lang="fr-FR" sz="2800" dirty="0">
                <a:solidFill>
                  <a:srgbClr val="333F48"/>
                </a:solidFill>
                <a:latin typeface="Arial" panose="020B0604020202020204" pitchFamily="34" charset="0"/>
                <a:cs typeface="Arial" panose="020B0604020202020204" pitchFamily="34" charset="0"/>
              </a:rPr>
              <a:t>Plusieurs solutions sont possibles : il faut être créatif!</a:t>
            </a:r>
            <a:endParaRPr lang="fr-CA" sz="2800" dirty="0">
              <a:solidFill>
                <a:srgbClr val="333F48"/>
              </a:solidFill>
              <a:latin typeface="Arial" panose="020B0604020202020204" pitchFamily="34" charset="0"/>
              <a:cs typeface="Arial" panose="020B0604020202020204" pitchFamily="34" charset="0"/>
            </a:endParaRPr>
          </a:p>
          <a:p>
            <a:pPr>
              <a:spcAft>
                <a:spcPts val="0"/>
              </a:spcAft>
            </a:pPr>
            <a:endParaRPr lang="fr-FR" sz="2800" dirty="0">
              <a:solidFill>
                <a:srgbClr val="333F48"/>
              </a:solidFill>
              <a:latin typeface="Arial" panose="020B0604020202020204" pitchFamily="34" charset="0"/>
              <a:cs typeface="Arial" panose="020B0604020202020204" pitchFamily="34" charset="0"/>
            </a:endParaRPr>
          </a:p>
          <a:p>
            <a:pPr>
              <a:spcAft>
                <a:spcPts val="0"/>
              </a:spcAft>
            </a:pPr>
            <a:endParaRPr lang="fr-FR" dirty="0">
              <a:solidFill>
                <a:srgbClr val="333F48"/>
              </a:solidFill>
              <a:effectLst/>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fr-CA" sz="2800" dirty="0">
              <a:solidFill>
                <a:srgbClr val="333F48"/>
              </a:solidFill>
              <a:effectLst/>
              <a:latin typeface="Arial" panose="020B0604020202020204" pitchFamily="34" charset="0"/>
              <a:ea typeface="Calibri" panose="020F0502020204030204" pitchFamily="34" charset="0"/>
              <a:cs typeface="Arial" panose="020B0604020202020204" pitchFamily="34" charset="0"/>
            </a:endParaRPr>
          </a:p>
          <a:p>
            <a:endParaRPr lang="fr-CA" dirty="0"/>
          </a:p>
        </p:txBody>
      </p:sp>
      <p:pic>
        <p:nvPicPr>
          <p:cNvPr id="9" name="Image 8">
            <a:extLst>
              <a:ext uri="{FF2B5EF4-FFF2-40B4-BE49-F238E27FC236}">
                <a16:creationId xmlns:a16="http://schemas.microsoft.com/office/drawing/2014/main" id="{05919483-918F-D75A-CAC3-FA55D2B7BCF2}"/>
              </a:ext>
            </a:extLst>
          </p:cNvPr>
          <p:cNvPicPr>
            <a:picLocks noChangeAspect="1"/>
          </p:cNvPicPr>
          <p:nvPr/>
        </p:nvPicPr>
        <p:blipFill>
          <a:blip r:embed="rId2"/>
          <a:stretch>
            <a:fillRect/>
          </a:stretch>
        </p:blipFill>
        <p:spPr>
          <a:xfrm>
            <a:off x="648538" y="1389185"/>
            <a:ext cx="3898814" cy="4428916"/>
          </a:xfrm>
          <a:prstGeom prst="rect">
            <a:avLst/>
          </a:prstGeom>
        </p:spPr>
      </p:pic>
    </p:spTree>
    <p:extLst>
      <p:ext uri="{BB962C8B-B14F-4D97-AF65-F5344CB8AC3E}">
        <p14:creationId xmlns:p14="http://schemas.microsoft.com/office/powerpoint/2010/main" val="128953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CB25856-7CF5-B91B-848D-2931DB22BCE2}"/>
              </a:ext>
            </a:extLst>
          </p:cNvPr>
          <p:cNvSpPr>
            <a:spLocks noGrp="1"/>
          </p:cNvSpPr>
          <p:nvPr>
            <p:ph type="title"/>
          </p:nvPr>
        </p:nvSpPr>
        <p:spPr>
          <a:xfrm>
            <a:off x="545324" y="400050"/>
            <a:ext cx="5943600" cy="914400"/>
          </a:xfrm>
        </p:spPr>
        <p:txBody>
          <a:bodyPr/>
          <a:lstStyle/>
          <a:p>
            <a:r>
              <a:rPr lang="fr-CA" dirty="0">
                <a:solidFill>
                  <a:schemeClr val="accent1"/>
                </a:solidFill>
              </a:rPr>
              <a:t>Qui est le médiateur ou la médiatrice?</a:t>
            </a:r>
          </a:p>
        </p:txBody>
      </p:sp>
      <p:sp>
        <p:nvSpPr>
          <p:cNvPr id="4" name="Espace réservé du texte 3">
            <a:extLst>
              <a:ext uri="{FF2B5EF4-FFF2-40B4-BE49-F238E27FC236}">
                <a16:creationId xmlns:a16="http://schemas.microsoft.com/office/drawing/2014/main" id="{2CB26BC1-B8D2-CAF7-2026-036C8FA48D06}"/>
              </a:ext>
            </a:extLst>
          </p:cNvPr>
          <p:cNvSpPr>
            <a:spLocks noGrp="1"/>
          </p:cNvSpPr>
          <p:nvPr>
            <p:ph type="body" sz="quarter" idx="14"/>
          </p:nvPr>
        </p:nvSpPr>
        <p:spPr>
          <a:xfrm>
            <a:off x="773924" y="2001192"/>
            <a:ext cx="5486400" cy="4114800"/>
          </a:xfrm>
        </p:spPr>
        <p:txBody>
          <a:bodyPr/>
          <a:lstStyle/>
          <a:p>
            <a:r>
              <a:rPr lang="fr-FR" sz="2400" dirty="0"/>
              <a:t>C’est une personne choisie par les parties pour faciliter les discussions durant la médiation. </a:t>
            </a:r>
          </a:p>
          <a:p>
            <a:pPr marL="0" indent="0">
              <a:buNone/>
            </a:pPr>
            <a:r>
              <a:rPr lang="fr-FR" sz="2400" dirty="0"/>
              <a:t> </a:t>
            </a:r>
          </a:p>
          <a:p>
            <a:r>
              <a:rPr lang="fr-FR" sz="2400" dirty="0"/>
              <a:t>Elle ne fait pas partie du conflit.</a:t>
            </a:r>
          </a:p>
          <a:p>
            <a:r>
              <a:rPr lang="fr-FR" sz="2400" dirty="0"/>
              <a:t>Elle est :</a:t>
            </a:r>
          </a:p>
          <a:p>
            <a:pPr lvl="1"/>
            <a:r>
              <a:rPr lang="fr-FR" sz="2200" dirty="0"/>
              <a:t>Neutre (ne pas se laisser influencer par ses convictions personnelles).  </a:t>
            </a:r>
          </a:p>
          <a:p>
            <a:pPr lvl="1"/>
            <a:r>
              <a:rPr lang="fr-FR" sz="2200" dirty="0"/>
              <a:t>Impartiale (ne pas avantager ou favoriser un des participants à la médiation)</a:t>
            </a:r>
            <a:r>
              <a:rPr lang="fr-FR" sz="2400" dirty="0"/>
              <a:t>.</a:t>
            </a:r>
          </a:p>
          <a:p>
            <a:endParaRPr lang="fr-CA" dirty="0"/>
          </a:p>
        </p:txBody>
      </p:sp>
      <p:pic>
        <p:nvPicPr>
          <p:cNvPr id="7" name="Image 6">
            <a:extLst>
              <a:ext uri="{FF2B5EF4-FFF2-40B4-BE49-F238E27FC236}">
                <a16:creationId xmlns:a16="http://schemas.microsoft.com/office/drawing/2014/main" id="{6B128D57-EB9C-DAA7-B46C-312F01F4DEB4}"/>
              </a:ext>
            </a:extLst>
          </p:cNvPr>
          <p:cNvPicPr>
            <a:picLocks noChangeAspect="1"/>
          </p:cNvPicPr>
          <p:nvPr/>
        </p:nvPicPr>
        <p:blipFill>
          <a:blip r:embed="rId2"/>
          <a:stretch>
            <a:fillRect/>
          </a:stretch>
        </p:blipFill>
        <p:spPr>
          <a:xfrm>
            <a:off x="8103444" y="922564"/>
            <a:ext cx="3143810" cy="4724400"/>
          </a:xfrm>
          <a:prstGeom prst="rect">
            <a:avLst/>
          </a:prstGeom>
        </p:spPr>
      </p:pic>
    </p:spTree>
    <p:extLst>
      <p:ext uri="{BB962C8B-B14F-4D97-AF65-F5344CB8AC3E}">
        <p14:creationId xmlns:p14="http://schemas.microsoft.com/office/powerpoint/2010/main" val="401488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B9AE652-364A-9720-E63B-C530CF2AF623}"/>
              </a:ext>
            </a:extLst>
          </p:cNvPr>
          <p:cNvSpPr>
            <a:spLocks noGrp="1"/>
          </p:cNvSpPr>
          <p:nvPr>
            <p:ph type="title"/>
          </p:nvPr>
        </p:nvSpPr>
        <p:spPr>
          <a:xfrm>
            <a:off x="5408068" y="857250"/>
            <a:ext cx="6315323" cy="914400"/>
          </a:xfrm>
        </p:spPr>
        <p:txBody>
          <a:bodyPr/>
          <a:lstStyle/>
          <a:p>
            <a:r>
              <a:rPr lang="fr-CA" dirty="0"/>
              <a:t>Des situations pour la médiation</a:t>
            </a:r>
          </a:p>
        </p:txBody>
      </p:sp>
      <p:sp>
        <p:nvSpPr>
          <p:cNvPr id="4" name="Espace réservé du texte 3">
            <a:extLst>
              <a:ext uri="{FF2B5EF4-FFF2-40B4-BE49-F238E27FC236}">
                <a16:creationId xmlns:a16="http://schemas.microsoft.com/office/drawing/2014/main" id="{9A1D7082-458C-D3C2-6369-AF98244A909F}"/>
              </a:ext>
            </a:extLst>
          </p:cNvPr>
          <p:cNvSpPr>
            <a:spLocks noGrp="1"/>
          </p:cNvSpPr>
          <p:nvPr>
            <p:ph type="body" sz="quarter" idx="14"/>
          </p:nvPr>
        </p:nvSpPr>
        <p:spPr>
          <a:xfrm>
            <a:off x="6469063" y="3074796"/>
            <a:ext cx="5212080" cy="3143124"/>
          </a:xfrm>
        </p:spPr>
        <p:txBody>
          <a:bodyPr/>
          <a:lstStyle/>
          <a:p>
            <a:r>
              <a:rPr lang="fr-FR" sz="2400" dirty="0"/>
              <a:t>Dans quelles circonstances la médiation peut-elle être utile? </a:t>
            </a:r>
          </a:p>
          <a:p>
            <a:pPr lvl="1"/>
            <a:r>
              <a:rPr lang="fr-FR" sz="2000" dirty="0"/>
              <a:t>Piste : Lorsque deux personnes sont en conflit. </a:t>
            </a:r>
            <a:endParaRPr lang="fr-CA" sz="2000" dirty="0"/>
          </a:p>
          <a:p>
            <a:endParaRPr lang="fr-CA" dirty="0"/>
          </a:p>
        </p:txBody>
      </p:sp>
      <p:sp>
        <p:nvSpPr>
          <p:cNvPr id="5" name="Espace réservé du texte 4">
            <a:extLst>
              <a:ext uri="{FF2B5EF4-FFF2-40B4-BE49-F238E27FC236}">
                <a16:creationId xmlns:a16="http://schemas.microsoft.com/office/drawing/2014/main" id="{C0342E89-47BC-A3F2-7CFD-5046F253BAD2}"/>
              </a:ext>
            </a:extLst>
          </p:cNvPr>
          <p:cNvSpPr>
            <a:spLocks noGrp="1"/>
          </p:cNvSpPr>
          <p:nvPr>
            <p:ph type="body" sz="quarter" idx="15"/>
          </p:nvPr>
        </p:nvSpPr>
        <p:spPr>
          <a:xfrm>
            <a:off x="5365820" y="353290"/>
            <a:ext cx="5212080" cy="415925"/>
          </a:xfrm>
        </p:spPr>
        <p:txBody>
          <a:bodyPr/>
          <a:lstStyle/>
          <a:p>
            <a:r>
              <a:rPr lang="fr-CA" dirty="0"/>
              <a:t>Exercice 2</a:t>
            </a:r>
          </a:p>
        </p:txBody>
      </p:sp>
      <p:pic>
        <p:nvPicPr>
          <p:cNvPr id="7" name="Image 6">
            <a:extLst>
              <a:ext uri="{FF2B5EF4-FFF2-40B4-BE49-F238E27FC236}">
                <a16:creationId xmlns:a16="http://schemas.microsoft.com/office/drawing/2014/main" id="{278BB6C6-4183-BB15-3385-3301C448A101}"/>
              </a:ext>
            </a:extLst>
          </p:cNvPr>
          <p:cNvPicPr>
            <a:picLocks noChangeAspect="1"/>
          </p:cNvPicPr>
          <p:nvPr/>
        </p:nvPicPr>
        <p:blipFill>
          <a:blip r:embed="rId3"/>
          <a:stretch>
            <a:fillRect/>
          </a:stretch>
        </p:blipFill>
        <p:spPr>
          <a:xfrm>
            <a:off x="70186" y="3821613"/>
            <a:ext cx="2762250" cy="2571750"/>
          </a:xfrm>
          <a:prstGeom prst="rect">
            <a:avLst/>
          </a:prstGeom>
        </p:spPr>
      </p:pic>
      <p:pic>
        <p:nvPicPr>
          <p:cNvPr id="9" name="Image 8">
            <a:extLst>
              <a:ext uri="{FF2B5EF4-FFF2-40B4-BE49-F238E27FC236}">
                <a16:creationId xmlns:a16="http://schemas.microsoft.com/office/drawing/2014/main" id="{5ECA7BDA-D8BD-5284-49DB-31C2124D9098}"/>
              </a:ext>
            </a:extLst>
          </p:cNvPr>
          <p:cNvPicPr>
            <a:picLocks noChangeAspect="1"/>
          </p:cNvPicPr>
          <p:nvPr/>
        </p:nvPicPr>
        <p:blipFill>
          <a:blip r:embed="rId4"/>
          <a:stretch>
            <a:fillRect/>
          </a:stretch>
        </p:blipFill>
        <p:spPr>
          <a:xfrm>
            <a:off x="2882420" y="3926388"/>
            <a:ext cx="2952750" cy="2362200"/>
          </a:xfrm>
          <a:prstGeom prst="rect">
            <a:avLst/>
          </a:prstGeom>
        </p:spPr>
      </p:pic>
      <p:pic>
        <p:nvPicPr>
          <p:cNvPr id="11" name="Image 10">
            <a:extLst>
              <a:ext uri="{FF2B5EF4-FFF2-40B4-BE49-F238E27FC236}">
                <a16:creationId xmlns:a16="http://schemas.microsoft.com/office/drawing/2014/main" id="{5CFBD0FC-43EA-BBC7-8C54-0027A6AB7A33}"/>
              </a:ext>
            </a:extLst>
          </p:cNvPr>
          <p:cNvPicPr>
            <a:picLocks noChangeAspect="1"/>
          </p:cNvPicPr>
          <p:nvPr/>
        </p:nvPicPr>
        <p:blipFill>
          <a:blip r:embed="rId5"/>
          <a:stretch>
            <a:fillRect/>
          </a:stretch>
        </p:blipFill>
        <p:spPr>
          <a:xfrm>
            <a:off x="1110063" y="639677"/>
            <a:ext cx="2479692" cy="2790498"/>
          </a:xfrm>
          <a:prstGeom prst="rect">
            <a:avLst/>
          </a:prstGeom>
        </p:spPr>
      </p:pic>
    </p:spTree>
    <p:extLst>
      <p:ext uri="{BB962C8B-B14F-4D97-AF65-F5344CB8AC3E}">
        <p14:creationId xmlns:p14="http://schemas.microsoft.com/office/powerpoint/2010/main" val="413631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065126B-28C9-651B-F3BB-A902DEC46462}"/>
              </a:ext>
            </a:extLst>
          </p:cNvPr>
          <p:cNvSpPr>
            <a:spLocks noGrp="1"/>
          </p:cNvSpPr>
          <p:nvPr>
            <p:ph type="title"/>
          </p:nvPr>
        </p:nvSpPr>
        <p:spPr/>
        <p:txBody>
          <a:bodyPr/>
          <a:lstStyle/>
          <a:p>
            <a:r>
              <a:rPr lang="fr-CA" dirty="0"/>
              <a:t>Ce n’est PAS de la médiation!</a:t>
            </a:r>
          </a:p>
        </p:txBody>
      </p:sp>
      <p:sp>
        <p:nvSpPr>
          <p:cNvPr id="4" name="Espace réservé du texte 3">
            <a:extLst>
              <a:ext uri="{FF2B5EF4-FFF2-40B4-BE49-F238E27FC236}">
                <a16:creationId xmlns:a16="http://schemas.microsoft.com/office/drawing/2014/main" id="{0EA588C6-E840-6C37-DDDF-264371044C06}"/>
              </a:ext>
            </a:extLst>
          </p:cNvPr>
          <p:cNvSpPr>
            <a:spLocks noGrp="1"/>
          </p:cNvSpPr>
          <p:nvPr>
            <p:ph type="body" sz="quarter" idx="14"/>
          </p:nvPr>
        </p:nvSpPr>
        <p:spPr>
          <a:xfrm>
            <a:off x="799286" y="2602853"/>
            <a:ext cx="5486400" cy="4114800"/>
          </a:xfrm>
        </p:spPr>
        <p:txBody>
          <a:bodyPr/>
          <a:lstStyle/>
          <a:p>
            <a:r>
              <a:rPr lang="fr-FR" sz="2400" dirty="0"/>
              <a:t>Quelles situations ne sont pas de la médiation? </a:t>
            </a:r>
          </a:p>
          <a:p>
            <a:pPr marL="0" indent="0">
              <a:buNone/>
            </a:pPr>
            <a:endParaRPr lang="fr-FR" sz="2400" dirty="0"/>
          </a:p>
          <a:p>
            <a:pPr marL="0" indent="0">
              <a:buNone/>
            </a:pPr>
            <a:endParaRPr lang="fr-FR" sz="2400" dirty="0"/>
          </a:p>
          <a:p>
            <a:pPr lvl="1"/>
            <a:r>
              <a:rPr lang="fr-FR" sz="2000" dirty="0"/>
              <a:t>Piste : Situations où </a:t>
            </a:r>
          </a:p>
          <a:p>
            <a:pPr marL="723900" lvl="1" indent="0">
              <a:buNone/>
            </a:pPr>
            <a:r>
              <a:rPr lang="fr-FR" sz="2000" dirty="0"/>
              <a:t>la solution est imposée… </a:t>
            </a:r>
            <a:endParaRPr lang="fr-CA" sz="2000" dirty="0"/>
          </a:p>
          <a:p>
            <a:endParaRPr lang="fr-CA" dirty="0"/>
          </a:p>
        </p:txBody>
      </p:sp>
      <p:sp>
        <p:nvSpPr>
          <p:cNvPr id="5" name="Espace réservé du texte 4">
            <a:extLst>
              <a:ext uri="{FF2B5EF4-FFF2-40B4-BE49-F238E27FC236}">
                <a16:creationId xmlns:a16="http://schemas.microsoft.com/office/drawing/2014/main" id="{846263B6-0556-3F98-8D76-AFE5C09790B8}"/>
              </a:ext>
            </a:extLst>
          </p:cNvPr>
          <p:cNvSpPr>
            <a:spLocks noGrp="1"/>
          </p:cNvSpPr>
          <p:nvPr>
            <p:ph type="body" sz="quarter" idx="15"/>
          </p:nvPr>
        </p:nvSpPr>
        <p:spPr/>
        <p:txBody>
          <a:bodyPr/>
          <a:lstStyle/>
          <a:p>
            <a:r>
              <a:rPr lang="fr-CA" dirty="0"/>
              <a:t>Exercice 3</a:t>
            </a:r>
          </a:p>
        </p:txBody>
      </p:sp>
      <p:pic>
        <p:nvPicPr>
          <p:cNvPr id="7" name="Image 6">
            <a:extLst>
              <a:ext uri="{FF2B5EF4-FFF2-40B4-BE49-F238E27FC236}">
                <a16:creationId xmlns:a16="http://schemas.microsoft.com/office/drawing/2014/main" id="{061A7D79-1B55-A82F-3E99-433CAE14D5DC}"/>
              </a:ext>
            </a:extLst>
          </p:cNvPr>
          <p:cNvPicPr>
            <a:picLocks noChangeAspect="1"/>
          </p:cNvPicPr>
          <p:nvPr/>
        </p:nvPicPr>
        <p:blipFill>
          <a:blip r:embed="rId3"/>
          <a:stretch>
            <a:fillRect/>
          </a:stretch>
        </p:blipFill>
        <p:spPr>
          <a:xfrm>
            <a:off x="9476852" y="165709"/>
            <a:ext cx="2715147" cy="4083244"/>
          </a:xfrm>
          <a:prstGeom prst="rect">
            <a:avLst/>
          </a:prstGeom>
        </p:spPr>
      </p:pic>
      <p:pic>
        <p:nvPicPr>
          <p:cNvPr id="9" name="Image 8">
            <a:extLst>
              <a:ext uri="{FF2B5EF4-FFF2-40B4-BE49-F238E27FC236}">
                <a16:creationId xmlns:a16="http://schemas.microsoft.com/office/drawing/2014/main" id="{8AEA7413-4620-D472-3834-586E84DCCBC4}"/>
              </a:ext>
            </a:extLst>
          </p:cNvPr>
          <p:cNvPicPr>
            <a:picLocks noChangeAspect="1"/>
          </p:cNvPicPr>
          <p:nvPr/>
        </p:nvPicPr>
        <p:blipFill>
          <a:blip r:embed="rId4"/>
          <a:stretch>
            <a:fillRect/>
          </a:stretch>
        </p:blipFill>
        <p:spPr>
          <a:xfrm>
            <a:off x="6726477" y="3228177"/>
            <a:ext cx="2466291" cy="3629823"/>
          </a:xfrm>
          <a:prstGeom prst="rect">
            <a:avLst/>
          </a:prstGeom>
        </p:spPr>
      </p:pic>
    </p:spTree>
    <p:extLst>
      <p:ext uri="{BB962C8B-B14F-4D97-AF65-F5344CB8AC3E}">
        <p14:creationId xmlns:p14="http://schemas.microsoft.com/office/powerpoint/2010/main" val="2556888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éducaloi - Atelier 2021">
  <a:themeElements>
    <a:clrScheme name="éducaloi">
      <a:dk1>
        <a:srgbClr val="212121"/>
      </a:dk1>
      <a:lt1>
        <a:srgbClr val="FFFFFF"/>
      </a:lt1>
      <a:dk2>
        <a:srgbClr val="000000"/>
      </a:dk2>
      <a:lt2>
        <a:srgbClr val="EAEAEA"/>
      </a:lt2>
      <a:accent1>
        <a:srgbClr val="F6891F"/>
      </a:accent1>
      <a:accent2>
        <a:srgbClr val="333F48"/>
      </a:accent2>
      <a:accent3>
        <a:srgbClr val="C1C6C8"/>
      </a:accent3>
      <a:accent4>
        <a:srgbClr val="919191"/>
      </a:accent4>
      <a:accent5>
        <a:srgbClr val="C0C0C0"/>
      </a:accent5>
      <a:accent6>
        <a:srgbClr val="EAEAEA"/>
      </a:accent6>
      <a:hlink>
        <a:srgbClr val="212121"/>
      </a:hlink>
      <a:folHlink>
        <a:srgbClr val="7979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8ee12ee5-159c-4bfa-a4d1-c6eb204610cd">EDUC-718269152-2041019</_dlc_DocId>
    <_dlc_DocIdUrl xmlns="8ee12ee5-159c-4bfa-a4d1-c6eb204610cd">
      <Url>https://educaloi.sharepoint.com/ms/_layouts/15/DocIdRedir.aspx?ID=EDUC-718269152-2041019</Url>
      <Description>EDUC-718269152-2041019</Description>
    </_dlc_DocIdUrl>
    <lcf76f155ced4ddcb4097134ff3c332f xmlns="0b1dad71-e2b4-4bb3-a4a5-5785788cbbb7" xsi:nil="true"/>
    <TaxCatchAll xmlns="8ee12ee5-159c-4bfa-a4d1-c6eb204610c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Modèle PPT Monde scolaire" ma:contentTypeID="0x0101004C945204A754204495478BFC577B170601006316C6FFED623F458193BF6E4E739AC0" ma:contentTypeVersion="3" ma:contentTypeDescription="" ma:contentTypeScope="" ma:versionID="59e27471ce981457489dda6432620df5">
  <xsd:schema xmlns:xsd="http://www.w3.org/2001/XMLSchema" xmlns:xs="http://www.w3.org/2001/XMLSchema" xmlns:p="http://schemas.microsoft.com/office/2006/metadata/properties" xmlns:ns2="8ee12ee5-159c-4bfa-a4d1-c6eb204610cd" xmlns:ns3="0b1dad71-e2b4-4bb3-a4a5-5785788cbbb7" targetNamespace="http://schemas.microsoft.com/office/2006/metadata/properties" ma:root="true" ma:fieldsID="803989e91526e5b01220f1269a819e1b" ns2:_="" ns3:_="">
    <xsd:import namespace="8ee12ee5-159c-4bfa-a4d1-c6eb204610cd"/>
    <xsd:import namespace="0b1dad71-e2b4-4bb3-a4a5-5785788cbbb7"/>
    <xsd:element name="properties">
      <xsd:complexType>
        <xsd:sequence>
          <xsd:element name="documentManagement">
            <xsd:complexType>
              <xsd:all>
                <xsd:element ref="ns2:_dlc_DocId" minOccurs="0"/>
                <xsd:element ref="ns2:_dlc_DocIdUrl" minOccurs="0"/>
                <xsd:element ref="ns2:_dlc_DocIdPersistId"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e12ee5-159c-4bfa-a4d1-c6eb204610cd"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2" nillable="true" ma:displayName="Taxonomy Catch All Column" ma:hidden="true" ma:list="{3dafb937-854e-411a-a98d-3f548e7b41d5}" ma:internalName="TaxCatchAll" ma:showField="CatchAllData" ma:web="8ee12ee5-159c-4bfa-a4d1-c6eb204610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1dad71-e2b4-4bb3-a4a5-5785788cbbb7" elementFormDefault="qualified">
    <xsd:import namespace="http://schemas.microsoft.com/office/2006/documentManagement/types"/>
    <xsd:import namespace="http://schemas.microsoft.com/office/infopath/2007/PartnerControls"/>
    <xsd:element name="lcf76f155ced4ddcb4097134ff3c332f" ma:index="11" nillable="true" ma:displayName="Image Tags_0" ma:hidden="true" ma:internalName="lcf76f155ced4ddcb4097134ff3c332f">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937B8FB-EB27-400B-9495-8EF1A31EAD1C}">
  <ds:schemaRefs>
    <ds:schemaRef ds:uri="http://schemas.openxmlformats.org/package/2006/metadata/core-properties"/>
    <ds:schemaRef ds:uri="http://schemas.microsoft.com/office/2006/documentManagement/types"/>
    <ds:schemaRef ds:uri="http://purl.org/dc/terms/"/>
    <ds:schemaRef ds:uri="http://purl.org/dc/dcmitype/"/>
    <ds:schemaRef ds:uri="http://schemas.microsoft.com/office/infopath/2007/PartnerControls"/>
    <ds:schemaRef ds:uri="http://purl.org/dc/elements/1.1/"/>
    <ds:schemaRef ds:uri="http://schemas.microsoft.com/office/2006/metadata/properties"/>
    <ds:schemaRef ds:uri="0b1dad71-e2b4-4bb3-a4a5-5785788cbbb7"/>
    <ds:schemaRef ds:uri="8ee12ee5-159c-4bfa-a4d1-c6eb204610cd"/>
    <ds:schemaRef ds:uri="http://www.w3.org/XML/1998/namespace"/>
  </ds:schemaRefs>
</ds:datastoreItem>
</file>

<file path=customXml/itemProps2.xml><?xml version="1.0" encoding="utf-8"?>
<ds:datastoreItem xmlns:ds="http://schemas.openxmlformats.org/officeDocument/2006/customXml" ds:itemID="{A7DB8ED9-BD7A-4829-916A-CD4153AAA2B2}">
  <ds:schemaRefs>
    <ds:schemaRef ds:uri="http://schemas.microsoft.com/sharepoint/v3/contenttype/forms"/>
  </ds:schemaRefs>
</ds:datastoreItem>
</file>

<file path=customXml/itemProps3.xml><?xml version="1.0" encoding="utf-8"?>
<ds:datastoreItem xmlns:ds="http://schemas.openxmlformats.org/officeDocument/2006/customXml" ds:itemID="{A5E9CEB3-F1C6-4A60-881A-E346AA1568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e12ee5-159c-4bfa-a4d1-c6eb204610cd"/>
    <ds:schemaRef ds:uri="0b1dad71-e2b4-4bb3-a4a5-5785788cbb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92376A1-4D4A-4668-AD77-09FBE1D2F90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1263</TotalTime>
  <Words>1950</Words>
  <Application>Microsoft Office PowerPoint</Application>
  <PresentationFormat>Grand écran</PresentationFormat>
  <Paragraphs>238</Paragraphs>
  <Slides>24</Slides>
  <Notes>9</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24</vt:i4>
      </vt:variant>
    </vt:vector>
  </HeadingPairs>
  <TitlesOfParts>
    <vt:vector size="30" baseType="lpstr">
      <vt:lpstr>Arial</vt:lpstr>
      <vt:lpstr>Calibri</vt:lpstr>
      <vt:lpstr>Helvetica Light</vt:lpstr>
      <vt:lpstr>Police système</vt:lpstr>
      <vt:lpstr>Wingdings</vt:lpstr>
      <vt:lpstr>éducaloi - Atelier 2021</vt:lpstr>
      <vt:lpstr>Médiation simulée</vt:lpstr>
      <vt:lpstr>Présentation PowerPoint</vt:lpstr>
      <vt:lpstr>Mise en situation</vt:lpstr>
      <vt:lpstr>Les enjeux du conflit</vt:lpstr>
      <vt:lpstr>Présentation PowerPoint</vt:lpstr>
      <vt:lpstr>La médiation :  une méthode utilisée pour régler les conflits.</vt:lpstr>
      <vt:lpstr>Qui est le médiateur ou la médiatrice?</vt:lpstr>
      <vt:lpstr>Des situations pour la médiation</vt:lpstr>
      <vt:lpstr>Ce n’est PAS de la médiation!</vt:lpstr>
      <vt:lpstr>Les avantages de la médiation</vt:lpstr>
      <vt:lpstr>Présentation PowerPoint</vt:lpstr>
      <vt:lpstr>Les participants à la médiation</vt:lpstr>
      <vt:lpstr>Les personnes impliquées</vt:lpstr>
      <vt:lpstr>Conseiller ou conseillère </vt:lpstr>
      <vt:lpstr>Médiateur ou médiatrice</vt:lpstr>
      <vt:lpstr>Expert ou experte</vt:lpstr>
      <vt:lpstr>Présentation PowerPoint</vt:lpstr>
      <vt:lpstr>Présentation PowerPoint</vt:lpstr>
      <vt:lpstr>Déroulement de la médiation</vt:lpstr>
      <vt:lpstr>Le médiateur peut interrompre les discussions dans les cas suivants : </vt:lpstr>
      <vt:lpstr>5 règles d’or  d’une médiation réussie</vt:lpstr>
      <vt:lpstr>Bonne médiation!</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Sophie Le Bigot</dc:creator>
  <cp:lastModifiedBy>Kim Bélanger-Baillargeon</cp:lastModifiedBy>
  <cp:revision>239</cp:revision>
  <dcterms:created xsi:type="dcterms:W3CDTF">2021-02-22T16:21:34Z</dcterms:created>
  <dcterms:modified xsi:type="dcterms:W3CDTF">2022-09-23T20:31:53Z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0x0101004C945204A754204495478BFC577B170601006316C6FFED623F458193BF6E4E739AC0</vt:lpwstr>
  </property>
  <property fmtid="{D5CDD505-2E9C-101B-9397-08002B2CF9AE}" pid="3" name="_dlc_DocIdItemGuid">
    <vt:lpwstr>23eb8c11-0e73-449e-9153-ed866a0260ba</vt:lpwstr>
  </property>
  <property fmtid="{D5CDD505-2E9C-101B-9397-08002B2CF9AE}" pid="4" name="MediaServiceImageTags">
    <vt:lpwstr/>
  </property>
</Properties>
</file>