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5D_F6461A2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D_9053644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64_F0B5D2ED.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7" r:id="rId6"/>
    <p:sldMasterId id="2147483748" r:id="rId7"/>
  </p:sldMasterIdLst>
  <p:notesMasterIdLst>
    <p:notesMasterId r:id="rId41"/>
  </p:notesMasterIdLst>
  <p:sldIdLst>
    <p:sldId id="261" r:id="rId8"/>
    <p:sldId id="349" r:id="rId9"/>
    <p:sldId id="315" r:id="rId10"/>
    <p:sldId id="269" r:id="rId11"/>
    <p:sldId id="366" r:id="rId12"/>
    <p:sldId id="353" r:id="rId13"/>
    <p:sldId id="354" r:id="rId14"/>
    <p:sldId id="356" r:id="rId15"/>
    <p:sldId id="357" r:id="rId16"/>
    <p:sldId id="364" r:id="rId17"/>
    <p:sldId id="367" r:id="rId18"/>
    <p:sldId id="336" r:id="rId19"/>
    <p:sldId id="368" r:id="rId20"/>
    <p:sldId id="338" r:id="rId21"/>
    <p:sldId id="339" r:id="rId22"/>
    <p:sldId id="340" r:id="rId23"/>
    <p:sldId id="369" r:id="rId24"/>
    <p:sldId id="342" r:id="rId25"/>
    <p:sldId id="370" r:id="rId26"/>
    <p:sldId id="359" r:id="rId27"/>
    <p:sldId id="345" r:id="rId28"/>
    <p:sldId id="371" r:id="rId29"/>
    <p:sldId id="347" r:id="rId30"/>
    <p:sldId id="372" r:id="rId31"/>
    <p:sldId id="351" r:id="rId32"/>
    <p:sldId id="352" r:id="rId33"/>
    <p:sldId id="358" r:id="rId34"/>
    <p:sldId id="360" r:id="rId35"/>
    <p:sldId id="362" r:id="rId36"/>
    <p:sldId id="363" r:id="rId37"/>
    <p:sldId id="373" r:id="rId38"/>
    <p:sldId id="374" r:id="rId39"/>
    <p:sldId id="375"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8510BE3-F1F3-4339-B9FB-1D9ED2B3F48C}">
          <p14:sldIdLst>
            <p14:sldId id="261"/>
            <p14:sldId id="349"/>
          </p14:sldIdLst>
        </p14:section>
        <p14:section name="Introduction to IP" id="{F6C1A4D2-9C6A-4197-9374-B886FB0DC9CF}">
          <p14:sldIdLst>
            <p14:sldId id="315"/>
            <p14:sldId id="269"/>
            <p14:sldId id="366"/>
            <p14:sldId id="353"/>
            <p14:sldId id="354"/>
            <p14:sldId id="356"/>
            <p14:sldId id="357"/>
            <p14:sldId id="364"/>
            <p14:sldId id="367"/>
            <p14:sldId id="336"/>
            <p14:sldId id="368"/>
          </p14:sldIdLst>
        </p14:section>
        <p14:section name="Scenarios" id="{608944FF-9A8E-4B01-AFBE-085230CC2B49}">
          <p14:sldIdLst>
            <p14:sldId id="338"/>
            <p14:sldId id="339"/>
            <p14:sldId id="340"/>
            <p14:sldId id="369"/>
            <p14:sldId id="342"/>
            <p14:sldId id="370"/>
            <p14:sldId id="359"/>
            <p14:sldId id="345"/>
            <p14:sldId id="371"/>
            <p14:sldId id="347"/>
            <p14:sldId id="372"/>
            <p14:sldId id="351"/>
            <p14:sldId id="352"/>
            <p14:sldId id="358"/>
            <p14:sldId id="360"/>
            <p14:sldId id="362"/>
            <p14:sldId id="363"/>
            <p14:sldId id="373"/>
            <p14:sldId id="374"/>
            <p14:sldId id="3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217CE305-0DFD-2282-CD6B-F77A83670ACF}" name="Marie-Ève Duchesne" initials="MD" userId="S::marieeve.duchesne_outlook.com#ext#@educaloi.onmicrosoft.com::e6c5e98b-dc14-485c-ae01-437477460637" providerId="AD"/>
  <p188:author id="{D7FFEF09-7493-6D2C-1C5F-12E88D0C5F81}" name="Cristina Cusano" initials="CC" userId="14e6f5949d1be623" providerId="Windows Live"/>
  <p188:author id="{B29E431A-BDED-0C8C-955C-D7547D4B81C0}" name="Rebecca Schur" initials="RS" userId="S::rebecca.schur@educaloi.qc.ca::b0631657-2b5c-4d87-ae78-d388ee36552a" providerId="AD"/>
  <p188:author id="{C160E732-7E0B-4702-BCB8-AD6E5A30DE2E}" name="Maryse Froment-Lebeau" initials="MFL" userId="1f81e6cb25762976" providerId="Windows Live"/>
  <p188:author id="{E338233E-9DEB-0F50-E85D-54192AB860AF}" name="Elsa Jutras-Vigneault" initials="EJ" userId="S::elsa.jutras-vigneault@educaloi.qc.ca::5e309fbe-32f8-435b-bb9d-af4cef43b13f" providerId="AD"/>
  <p188:author id="{657B9D4D-5976-FC7D-1EC7-EE1CE3297483}" name="Kim Bélanger-Baillargeon" initials="KB" userId="S::kim.belanger-baillargeon@educaloi.qc.ca::61e8c17a-4f44-4a20-848f-58a57c92f1ad" providerId="AD"/>
  <p188:author id="{9F9257C7-487A-B7F4-D0DF-9CA584C59B2C}" name="Gregory Lancop" initials="GL" userId="Gregory Lancop" providerId="None"/>
  <p188:author id="{FBAF20DB-AF6C-C843-B715-502B16893765}" name="Kim Bélanger-Baillargeon" initials="KBB" userId="Kim Bélanger-Baillargeon" providerId="None"/>
  <p188:author id="{88C905FC-7AAB-290F-8E0F-128FD04F16DF}" name="Gregory Lancop" initials="GL" userId="S::gregory.lancop@educaloi.qc.ca::a5eb95ab-b5ab-42c2-afe6-7ed55ee393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91F"/>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5638B-B896-A117-8C9D-D454B4AE970D}" v="2" dt="2023-08-09T13:51:25.547"/>
    <p1510:client id="{26C08450-DB89-4DE7-A747-6698387D0697}" v="50" dt="2023-08-08T16:43:44.446"/>
    <p1510:client id="{61DE3D3A-9C97-864F-E742-F1BDEAFE3E08}" v="47" dt="2023-08-10T16:41:29.497"/>
    <p1510:client id="{66D88605-CF3F-1E8F-E131-8E361DEDC8DC}" v="7" dt="2023-08-15T19:46:10.204"/>
    <p1510:client id="{8A079046-4294-4397-9251-F7A6993BC4C4}" v="3" dt="2023-08-09T14:12:36.4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is Cattani Perroni" userId="S::thais.cattani.perroni@educaloi.qc.ca::cfd5eeab-e9e1-4b2a-b5a4-3d687f911c86" providerId="AD" clId="Web-{61DE3D3A-9C97-864F-E742-F1BDEAFE3E08}"/>
    <pc:docChg chg="modSld">
      <pc:chgData name="Thais Cattani Perroni" userId="S::thais.cattani.perroni@educaloi.qc.ca::cfd5eeab-e9e1-4b2a-b5a4-3d687f911c86" providerId="AD" clId="Web-{61DE3D3A-9C97-864F-E742-F1BDEAFE3E08}" dt="2023-08-10T16:41:29.497" v="69"/>
      <pc:docMkLst>
        <pc:docMk/>
      </pc:docMkLst>
      <pc:sldChg chg="modCm modNotes">
        <pc:chgData name="Thais Cattani Perroni" userId="S::thais.cattani.perroni@educaloi.qc.ca::cfd5eeab-e9e1-4b2a-b5a4-3d687f911c86" providerId="AD" clId="Web-{61DE3D3A-9C97-864F-E742-F1BDEAFE3E08}" dt="2023-08-10T14:46:15.481" v="4"/>
        <pc:sldMkLst>
          <pc:docMk/>
          <pc:sldMk cId="2421384270" sldId="269"/>
        </pc:sldMkLst>
        <pc:extLst>
          <p:ext xmlns:p="http://schemas.openxmlformats.org/presentationml/2006/main" uri="{D6D511B9-2390-475A-947B-AFAB55BFBCF1}">
            <pc226:cmChg xmlns:pc226="http://schemas.microsoft.com/office/powerpoint/2022/06/main/command" chg="mod">
              <pc226:chgData name="Thais Cattani Perroni" userId="S::thais.cattani.perroni@educaloi.qc.ca::cfd5eeab-e9e1-4b2a-b5a4-3d687f911c86" providerId="AD" clId="Web-{61DE3D3A-9C97-864F-E742-F1BDEAFE3E08}" dt="2023-08-10T14:46:12.294" v="3"/>
              <pc2:cmMkLst xmlns:pc2="http://schemas.microsoft.com/office/powerpoint/2019/9/main/command">
                <pc:docMk/>
                <pc:sldMk cId="2421384270" sldId="269"/>
                <pc2:cmMk id="{6225BBDE-74C7-466F-9D6B-B8970B0A1BCB}"/>
              </pc2:cmMkLst>
            </pc226:cmChg>
          </p:ext>
        </pc:extLst>
      </pc:sldChg>
      <pc:sldChg chg="addSp delSp modSp delAnim modCm modNotes">
        <pc:chgData name="Thais Cattani Perroni" userId="S::thais.cattani.perroni@educaloi.qc.ca::cfd5eeab-e9e1-4b2a-b5a4-3d687f911c86" providerId="AD" clId="Web-{61DE3D3A-9C97-864F-E742-F1BDEAFE3E08}" dt="2023-08-10T16:41:29.497" v="69"/>
        <pc:sldMkLst>
          <pc:docMk/>
          <pc:sldMk cId="4131789353" sldId="349"/>
        </pc:sldMkLst>
        <pc:spChg chg="mod">
          <ac:chgData name="Thais Cattani Perroni" userId="S::thais.cattani.perroni@educaloi.qc.ca::cfd5eeab-e9e1-4b2a-b5a4-3d687f911c86" providerId="AD" clId="Web-{61DE3D3A-9C97-864F-E742-F1BDEAFE3E08}" dt="2023-08-10T14:49:24.814" v="47" actId="1076"/>
          <ac:spMkLst>
            <pc:docMk/>
            <pc:sldMk cId="4131789353" sldId="349"/>
            <ac:spMk id="4" creationId="{962F7E69-41E6-D39A-DA80-4E3835B9D7D3}"/>
          </ac:spMkLst>
        </pc:spChg>
        <pc:picChg chg="del">
          <ac:chgData name="Thais Cattani Perroni" userId="S::thais.cattani.perroni@educaloi.qc.ca::cfd5eeab-e9e1-4b2a-b5a4-3d687f911c86" providerId="AD" clId="Web-{61DE3D3A-9C97-864F-E742-F1BDEAFE3E08}" dt="2023-08-10T14:47:36.952" v="13"/>
          <ac:picMkLst>
            <pc:docMk/>
            <pc:sldMk cId="4131789353" sldId="349"/>
            <ac:picMk id="3" creationId="{F65B18D1-3142-7204-6BED-58121E9341D8}"/>
          </ac:picMkLst>
        </pc:picChg>
        <pc:picChg chg="add mod">
          <ac:chgData name="Thais Cattani Perroni" userId="S::thais.cattani.perroni@educaloi.qc.ca::cfd5eeab-e9e1-4b2a-b5a4-3d687f911c86" providerId="AD" clId="Web-{61DE3D3A-9C97-864F-E742-F1BDEAFE3E08}" dt="2023-08-10T14:48:16.687" v="19" actId="14100"/>
          <ac:picMkLst>
            <pc:docMk/>
            <pc:sldMk cId="4131789353" sldId="349"/>
            <ac:picMk id="5" creationId="{35E54B21-5489-9599-8D48-6DE75044E3BC}"/>
          </ac:picMkLst>
        </pc:picChg>
        <pc:extLst>
          <p:ext xmlns:p="http://schemas.openxmlformats.org/presentationml/2006/main" uri="{D6D511B9-2390-475A-947B-AFAB55BFBCF1}">
            <pc226:cmChg xmlns:pc226="http://schemas.microsoft.com/office/powerpoint/2022/06/main/command" chg="mod">
              <pc226:chgData name="Thais Cattani Perroni" userId="S::thais.cattani.perroni@educaloi.qc.ca::cfd5eeab-e9e1-4b2a-b5a4-3d687f911c86" providerId="AD" clId="Web-{61DE3D3A-9C97-864F-E742-F1BDEAFE3E08}" dt="2023-08-10T16:41:29.497" v="69"/>
              <pc2:cmMkLst xmlns:pc2="http://schemas.microsoft.com/office/powerpoint/2019/9/main/command">
                <pc:docMk/>
                <pc:sldMk cId="4131789353" sldId="349"/>
                <pc2:cmMk id="{4B613486-5B65-9341-B338-ACB20AE426BD}"/>
              </pc2:cmMkLst>
            </pc226:cmChg>
          </p:ext>
        </pc:extLst>
      </pc:sldChg>
      <pc:sldChg chg="modCm modNotes">
        <pc:chgData name="Thais Cattani Perroni" userId="S::thais.cattani.perroni@educaloi.qc.ca::cfd5eeab-e9e1-4b2a-b5a4-3d687f911c86" providerId="AD" clId="Web-{61DE3D3A-9C97-864F-E742-F1BDEAFE3E08}" dt="2023-08-10T14:47:12.233" v="12"/>
        <pc:sldMkLst>
          <pc:docMk/>
          <pc:sldMk cId="4038447853" sldId="356"/>
        </pc:sldMkLst>
        <pc:extLst>
          <p:ext xmlns:p="http://schemas.openxmlformats.org/presentationml/2006/main" uri="{D6D511B9-2390-475A-947B-AFAB55BFBCF1}">
            <pc226:cmChg xmlns:pc226="http://schemas.microsoft.com/office/powerpoint/2022/06/main/command" chg="mod">
              <pc226:chgData name="Thais Cattani Perroni" userId="S::thais.cattani.perroni@educaloi.qc.ca::cfd5eeab-e9e1-4b2a-b5a4-3d687f911c86" providerId="AD" clId="Web-{61DE3D3A-9C97-864F-E742-F1BDEAFE3E08}" dt="2023-08-10T14:46:56.717" v="11"/>
              <pc2:cmMkLst xmlns:pc2="http://schemas.microsoft.com/office/powerpoint/2019/9/main/command">
                <pc:docMk/>
                <pc:sldMk cId="4038447853" sldId="356"/>
                <pc2:cmMk id="{626CE5FF-9ADC-44FF-BBC3-64027EC7889B}"/>
              </pc2:cmMkLst>
            </pc226:cmChg>
          </p:ext>
        </pc:extLst>
      </pc:sldChg>
    </pc:docChg>
  </pc:docChgLst>
  <pc:docChgLst>
    <pc:chgData name="Rebecca Schur" userId="b0631657-2b5c-4d87-ae78-d388ee36552a" providerId="ADAL" clId="{8290B284-C6C5-450E-A09F-D5300645FF78}"/>
    <pc:docChg chg="modSld">
      <pc:chgData name="Rebecca Schur" userId="b0631657-2b5c-4d87-ae78-d388ee36552a" providerId="ADAL" clId="{8290B284-C6C5-450E-A09F-D5300645FF78}" dt="2023-08-07T19:16:50.437" v="25"/>
      <pc:docMkLst>
        <pc:docMk/>
      </pc:docMkLst>
      <pc:sldChg chg="delCm">
        <pc:chgData name="Rebecca Schur" userId="b0631657-2b5c-4d87-ae78-d388ee36552a" providerId="ADAL" clId="{8290B284-C6C5-450E-A09F-D5300645FF78}" dt="2023-08-07T18:06:00.894" v="20"/>
        <pc:sldMkLst>
          <pc:docMk/>
          <pc:sldMk cId="2421384270" sldId="269"/>
        </pc:sldMkLst>
        <pc:extLst>
          <p:ext xmlns:p="http://schemas.openxmlformats.org/presentationml/2006/main" uri="{D6D511B9-2390-475A-947B-AFAB55BFBCF1}">
            <pc226:cmChg xmlns:pc226="http://schemas.microsoft.com/office/powerpoint/2022/06/main/command" chg="del">
              <pc226:chgData name="Rebecca Schur" userId="b0631657-2b5c-4d87-ae78-d388ee36552a" providerId="ADAL" clId="{8290B284-C6C5-450E-A09F-D5300645FF78}" dt="2023-08-07T18:05:57.328" v="18"/>
              <pc2:cmMkLst xmlns:pc2="http://schemas.microsoft.com/office/powerpoint/2019/9/main/command">
                <pc:docMk/>
                <pc:sldMk cId="2421384270" sldId="269"/>
                <pc2:cmMk id="{A7CC503D-8D7C-184D-9F61-6D8DF22CB7A8}"/>
              </pc2:cmMkLst>
            </pc226:cmChg>
            <pc226:cmChg xmlns:pc226="http://schemas.microsoft.com/office/powerpoint/2022/06/main/command" chg="del">
              <pc226:chgData name="Rebecca Schur" userId="b0631657-2b5c-4d87-ae78-d388ee36552a" providerId="ADAL" clId="{8290B284-C6C5-450E-A09F-D5300645FF78}" dt="2023-08-07T18:06:00.894" v="20"/>
              <pc2:cmMkLst xmlns:pc2="http://schemas.microsoft.com/office/powerpoint/2019/9/main/command">
                <pc:docMk/>
                <pc:sldMk cId="2421384270" sldId="269"/>
                <pc2:cmMk id="{95A47972-A569-4B1F-9270-D0A3A526A387}"/>
              </pc2:cmMkLst>
            </pc226:cmChg>
            <pc226:cmChg xmlns:pc226="http://schemas.microsoft.com/office/powerpoint/2022/06/main/command" chg="del">
              <pc226:chgData name="Rebecca Schur" userId="b0631657-2b5c-4d87-ae78-d388ee36552a" providerId="ADAL" clId="{8290B284-C6C5-450E-A09F-D5300645FF78}" dt="2023-08-07T18:06:00.261" v="19"/>
              <pc2:cmMkLst xmlns:pc2="http://schemas.microsoft.com/office/powerpoint/2019/9/main/command">
                <pc:docMk/>
                <pc:sldMk cId="2421384270" sldId="269"/>
                <pc2:cmMk id="{21304C85-03A6-4206-8758-6EA63C4F0D73}"/>
              </pc2:cmMkLst>
            </pc226:cmChg>
          </p:ext>
        </pc:extLst>
      </pc:sldChg>
      <pc:sldChg chg="modCm">
        <pc:chgData name="Rebecca Schur" userId="b0631657-2b5c-4d87-ae78-d388ee36552a" providerId="ADAL" clId="{8290B284-C6C5-450E-A09F-D5300645FF78}" dt="2023-08-07T19:16:50.437" v="25"/>
        <pc:sldMkLst>
          <pc:docMk/>
          <pc:sldMk cId="3556591434" sldId="334"/>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8290B284-C6C5-450E-A09F-D5300645FF78}" dt="2023-08-07T19:16:50.437" v="25"/>
              <pc2:cmMkLst xmlns:pc2="http://schemas.microsoft.com/office/powerpoint/2019/9/main/command">
                <pc:docMk/>
                <pc:sldMk cId="3556591434" sldId="334"/>
                <pc2:cmMk id="{8BF61561-06F1-EB43-9441-CF0EA61BAAFF}"/>
              </pc2:cmMkLst>
              <pc226:cmRplyChg chg="add">
                <pc226:chgData name="Rebecca Schur" userId="b0631657-2b5c-4d87-ae78-d388ee36552a" providerId="ADAL" clId="{8290B284-C6C5-450E-A09F-D5300645FF78}" dt="2023-08-07T19:16:50.437" v="25"/>
                <pc2:cmRplyMkLst xmlns:pc2="http://schemas.microsoft.com/office/powerpoint/2019/9/main/command">
                  <pc:docMk/>
                  <pc:sldMk cId="3556591434" sldId="334"/>
                  <pc2:cmMk id="{8BF61561-06F1-EB43-9441-CF0EA61BAAFF}"/>
                  <pc2:cmRplyMk id="{F7C24310-56AA-4983-A5E9-F79B4D167B7B}"/>
                </pc2:cmRplyMkLst>
              </pc226:cmRplyChg>
            </pc226:cmChg>
          </p:ext>
        </pc:extLst>
      </pc:sldChg>
      <pc:sldChg chg="modCm">
        <pc:chgData name="Rebecca Schur" userId="b0631657-2b5c-4d87-ae78-d388ee36552a" providerId="ADAL" clId="{8290B284-C6C5-450E-A09F-D5300645FF78}" dt="2023-08-07T19:13:43.763" v="23"/>
        <pc:sldMkLst>
          <pc:docMk/>
          <pc:sldMk cId="4131789353" sldId="349"/>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8290B284-C6C5-450E-A09F-D5300645FF78}" dt="2023-08-07T19:13:43.763" v="23"/>
              <pc2:cmMkLst xmlns:pc2="http://schemas.microsoft.com/office/powerpoint/2019/9/main/command">
                <pc:docMk/>
                <pc:sldMk cId="4131789353" sldId="349"/>
                <pc2:cmMk id="{4B613486-5B65-9341-B338-ACB20AE426BD}"/>
              </pc2:cmMkLst>
              <pc226:cmRplyChg chg="add">
                <pc226:chgData name="Rebecca Schur" userId="b0631657-2b5c-4d87-ae78-d388ee36552a" providerId="ADAL" clId="{8290B284-C6C5-450E-A09F-D5300645FF78}" dt="2023-08-07T19:13:43.763" v="23"/>
                <pc2:cmRplyMkLst xmlns:pc2="http://schemas.microsoft.com/office/powerpoint/2019/9/main/command">
                  <pc:docMk/>
                  <pc:sldMk cId="4131789353" sldId="349"/>
                  <pc2:cmMk id="{4B613486-5B65-9341-B338-ACB20AE426BD}"/>
                  <pc2:cmRplyMk id="{9DA3032D-CCC6-4528-94CB-F07B34112B73}"/>
                </pc2:cmRplyMkLst>
              </pc226:cmRplyChg>
            </pc226:cmChg>
          </p:ext>
        </pc:extLst>
      </pc:sldChg>
      <pc:sldChg chg="modCm">
        <pc:chgData name="Rebecca Schur" userId="b0631657-2b5c-4d87-ae78-d388ee36552a" providerId="ADAL" clId="{8290B284-C6C5-450E-A09F-D5300645FF78}" dt="2023-08-07T19:15:56.444" v="24"/>
        <pc:sldMkLst>
          <pc:docMk/>
          <pc:sldMk cId="4038447853" sldId="356"/>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8290B284-C6C5-450E-A09F-D5300645FF78}" dt="2023-08-07T19:15:56.444" v="24"/>
              <pc2:cmMkLst xmlns:pc2="http://schemas.microsoft.com/office/powerpoint/2019/9/main/command">
                <pc:docMk/>
                <pc:sldMk cId="4038447853" sldId="356"/>
                <pc2:cmMk id="{69E6FA1B-D053-41C8-B871-7AE59D97D072}"/>
              </pc2:cmMkLst>
              <pc226:cmRplyChg chg="add">
                <pc226:chgData name="Rebecca Schur" userId="b0631657-2b5c-4d87-ae78-d388ee36552a" providerId="ADAL" clId="{8290B284-C6C5-450E-A09F-D5300645FF78}" dt="2023-08-07T19:15:56.444" v="24"/>
                <pc2:cmRplyMkLst xmlns:pc2="http://schemas.microsoft.com/office/powerpoint/2019/9/main/command">
                  <pc:docMk/>
                  <pc:sldMk cId="4038447853" sldId="356"/>
                  <pc2:cmMk id="{69E6FA1B-D053-41C8-B871-7AE59D97D072}"/>
                  <pc2:cmRplyMk id="{86028BEA-67CC-4261-A9BE-4B49CBD1B7FC}"/>
                </pc2:cmRplyMkLst>
              </pc226:cmRplyChg>
            </pc226:cmChg>
          </p:ext>
        </pc:extLst>
      </pc:sldChg>
      <pc:sldChg chg="modSp mod delCm">
        <pc:chgData name="Rebecca Schur" userId="b0631657-2b5c-4d87-ae78-d388ee36552a" providerId="ADAL" clId="{8290B284-C6C5-450E-A09F-D5300645FF78}" dt="2023-08-07T18:05:51.322" v="17"/>
        <pc:sldMkLst>
          <pc:docMk/>
          <pc:sldMk cId="2917345362" sldId="358"/>
        </pc:sldMkLst>
        <pc:graphicFrameChg chg="modGraphic">
          <ac:chgData name="Rebecca Schur" userId="b0631657-2b5c-4d87-ae78-d388ee36552a" providerId="ADAL" clId="{8290B284-C6C5-450E-A09F-D5300645FF78}" dt="2023-08-07T18:05:41.140" v="16" actId="20577"/>
          <ac:graphicFrameMkLst>
            <pc:docMk/>
            <pc:sldMk cId="2917345362" sldId="358"/>
            <ac:graphicFrameMk id="2" creationId="{A1E2D5A5-B37C-C8BB-E431-AAA76E7AE0DD}"/>
          </ac:graphicFrameMkLst>
        </pc:graphicFrameChg>
        <pc:extLst>
          <p:ext xmlns:p="http://schemas.openxmlformats.org/presentationml/2006/main" uri="{D6D511B9-2390-475A-947B-AFAB55BFBCF1}">
            <pc226:cmChg xmlns:pc226="http://schemas.microsoft.com/office/powerpoint/2022/06/main/command" chg="del">
              <pc226:chgData name="Rebecca Schur" userId="b0631657-2b5c-4d87-ae78-d388ee36552a" providerId="ADAL" clId="{8290B284-C6C5-450E-A09F-D5300645FF78}" dt="2023-08-07T18:05:51.322" v="17"/>
              <pc2:cmMkLst xmlns:pc2="http://schemas.microsoft.com/office/powerpoint/2019/9/main/command">
                <pc:docMk/>
                <pc:sldMk cId="2917345362" sldId="358"/>
                <pc2:cmMk id="{520AB884-BD47-44C8-B1F9-A30A677899A9}"/>
              </pc2:cmMkLst>
            </pc226:cmChg>
            <pc226:cmChg xmlns:pc226="http://schemas.microsoft.com/office/powerpoint/2022/06/main/command" chg="del">
              <pc226:chgData name="Rebecca Schur" userId="b0631657-2b5c-4d87-ae78-d388ee36552a" providerId="ADAL" clId="{8290B284-C6C5-450E-A09F-D5300645FF78}" dt="2023-08-07T18:05:33.144" v="0"/>
              <pc2:cmMkLst xmlns:pc2="http://schemas.microsoft.com/office/powerpoint/2019/9/main/command">
                <pc:docMk/>
                <pc:sldMk cId="2917345362" sldId="358"/>
                <pc2:cmMk id="{9D8348EF-EC2C-4744-AB67-89A949081694}"/>
              </pc2:cmMkLst>
            </pc226:cmChg>
          </p:ext>
        </pc:extLst>
      </pc:sldChg>
      <pc:sldChg chg="delCm">
        <pc:chgData name="Rebecca Schur" userId="b0631657-2b5c-4d87-ae78-d388ee36552a" providerId="ADAL" clId="{8290B284-C6C5-450E-A09F-D5300645FF78}" dt="2023-08-07T18:06:16.089" v="22"/>
        <pc:sldMkLst>
          <pc:docMk/>
          <pc:sldMk cId="1297175199" sldId="365"/>
        </pc:sldMkLst>
        <pc:extLst>
          <p:ext xmlns:p="http://schemas.openxmlformats.org/presentationml/2006/main" uri="{D6D511B9-2390-475A-947B-AFAB55BFBCF1}">
            <pc226:cmChg xmlns:pc226="http://schemas.microsoft.com/office/powerpoint/2022/06/main/command" chg="del">
              <pc226:chgData name="Rebecca Schur" userId="b0631657-2b5c-4d87-ae78-d388ee36552a" providerId="ADAL" clId="{8290B284-C6C5-450E-A09F-D5300645FF78}" dt="2023-08-07T18:06:16.089" v="22"/>
              <pc2:cmMkLst xmlns:pc2="http://schemas.microsoft.com/office/powerpoint/2019/9/main/command">
                <pc:docMk/>
                <pc:sldMk cId="1297175199" sldId="365"/>
                <pc2:cmMk id="{D7DC5DDE-EC7F-E540-BCC6-C94D37069FBC}"/>
              </pc2:cmMkLst>
            </pc226:cmChg>
            <pc226:cmChg xmlns:pc226="http://schemas.microsoft.com/office/powerpoint/2022/06/main/command" chg="del">
              <pc226:chgData name="Rebecca Schur" userId="b0631657-2b5c-4d87-ae78-d388ee36552a" providerId="ADAL" clId="{8290B284-C6C5-450E-A09F-D5300645FF78}" dt="2023-08-07T18:06:14.770" v="21"/>
              <pc2:cmMkLst xmlns:pc2="http://schemas.microsoft.com/office/powerpoint/2019/9/main/command">
                <pc:docMk/>
                <pc:sldMk cId="1297175199" sldId="365"/>
                <pc2:cmMk id="{8AAA0EFF-3077-40FD-AD31-24D0CD73F5EE}"/>
              </pc2:cmMkLst>
            </pc226:cmChg>
          </p:ext>
        </pc:extLst>
      </pc:sldChg>
    </pc:docChg>
  </pc:docChgLst>
  <pc:docChgLst>
    <pc:chgData name="Elsa Jutras-Vigneault" userId="S::elsa.jutras-vigneault@educaloi.qc.ca::5e309fbe-32f8-435b-bb9d-af4cef43b13f" providerId="AD" clId="Web-{A29392BD-E4DA-F1E8-31E7-84B2DD813842}"/>
    <pc:docChg chg="mod modSld sldOrd">
      <pc:chgData name="Elsa Jutras-Vigneault" userId="S::elsa.jutras-vigneault@educaloi.qc.ca::5e309fbe-32f8-435b-bb9d-af4cef43b13f" providerId="AD" clId="Web-{A29392BD-E4DA-F1E8-31E7-84B2DD813842}" dt="2023-08-01T14:47:29.592" v="12"/>
      <pc:docMkLst>
        <pc:docMk/>
      </pc:docMkLst>
      <pc:sldChg chg="ord addCm modCm">
        <pc:chgData name="Elsa Jutras-Vigneault" userId="S::elsa.jutras-vigneault@educaloi.qc.ca::5e309fbe-32f8-435b-bb9d-af4cef43b13f" providerId="AD" clId="Web-{A29392BD-E4DA-F1E8-31E7-84B2DD813842}" dt="2023-08-01T13:54:09.127" v="4"/>
        <pc:sldMkLst>
          <pc:docMk/>
          <pc:sldMk cId="2421384270" sldId="269"/>
        </pc:sldMkLst>
        <pc:extLst>
          <p:ext xmlns:p="http://schemas.openxmlformats.org/presentationml/2006/main" uri="{D6D511B9-2390-475A-947B-AFAB55BFBCF1}">
            <pc226:cmChg xmlns:pc226="http://schemas.microsoft.com/office/powerpoint/2022/06/main/command" chg="add">
              <pc226:chgData name="Elsa Jutras-Vigneault" userId="S::elsa.jutras-vigneault@educaloi.qc.ca::5e309fbe-32f8-435b-bb9d-af4cef43b13f" providerId="AD" clId="Web-{A29392BD-E4DA-F1E8-31E7-84B2DD813842}" dt="2023-08-01T13:54:09.127" v="4"/>
              <pc2:cmMkLst xmlns:pc2="http://schemas.microsoft.com/office/powerpoint/2019/9/main/command">
                <pc:docMk/>
                <pc:sldMk cId="2421384270" sldId="269"/>
                <pc2:cmMk id="{95A47972-A569-4B1F-9270-D0A3A526A387}"/>
              </pc2:cmMkLst>
            </pc226:cmChg>
            <pc226:cmChg xmlns:pc226="http://schemas.microsoft.com/office/powerpoint/2022/06/main/command" chg="add mod">
              <pc226:chgData name="Elsa Jutras-Vigneault" userId="S::elsa.jutras-vigneault@educaloi.qc.ca::5e309fbe-32f8-435b-bb9d-af4cef43b13f" providerId="AD" clId="Web-{A29392BD-E4DA-F1E8-31E7-84B2DD813842}" dt="2023-08-01T13:47:02.475" v="3"/>
              <pc2:cmMkLst xmlns:pc2="http://schemas.microsoft.com/office/powerpoint/2019/9/main/command">
                <pc:docMk/>
                <pc:sldMk cId="2421384270" sldId="269"/>
                <pc2:cmMk id="{21304C85-03A6-4206-8758-6EA63C4F0D73}"/>
              </pc2:cmMkLst>
            </pc226:cmChg>
          </p:ext>
        </pc:extLst>
      </pc:sldChg>
      <pc:sldChg chg="modCm">
        <pc:chgData name="Elsa Jutras-Vigneault" userId="S::elsa.jutras-vigneault@educaloi.qc.ca::5e309fbe-32f8-435b-bb9d-af4cef43b13f" providerId="AD" clId="Web-{A29392BD-E4DA-F1E8-31E7-84B2DD813842}" dt="2023-08-01T14:47:29.592" v="12"/>
        <pc:sldMkLst>
          <pc:docMk/>
          <pc:sldMk cId="4131789353" sldId="349"/>
        </pc:sldMkLst>
        <pc:extLst>
          <p:ext xmlns:p="http://schemas.openxmlformats.org/presentationml/2006/main" uri="{D6D511B9-2390-475A-947B-AFAB55BFBCF1}">
            <pc226:cmChg xmlns:pc226="http://schemas.microsoft.com/office/powerpoint/2022/06/main/command" chg="">
              <pc226:chgData name="Elsa Jutras-Vigneault" userId="S::elsa.jutras-vigneault@educaloi.qc.ca::5e309fbe-32f8-435b-bb9d-af4cef43b13f" providerId="AD" clId="Web-{A29392BD-E4DA-F1E8-31E7-84B2DD813842}" dt="2023-08-01T14:47:29.592" v="12"/>
              <pc2:cmMkLst xmlns:pc2="http://schemas.microsoft.com/office/powerpoint/2019/9/main/command">
                <pc:docMk/>
                <pc:sldMk cId="4131789353" sldId="349"/>
                <pc2:cmMk id="{4B613486-5B65-9341-B338-ACB20AE426BD}"/>
              </pc2:cmMkLst>
              <pc226:cmRplyChg chg="add">
                <pc226:chgData name="Elsa Jutras-Vigneault" userId="S::elsa.jutras-vigneault@educaloi.qc.ca::5e309fbe-32f8-435b-bb9d-af4cef43b13f" providerId="AD" clId="Web-{A29392BD-E4DA-F1E8-31E7-84B2DD813842}" dt="2023-08-01T14:47:29.592" v="12"/>
                <pc2:cmRplyMkLst xmlns:pc2="http://schemas.microsoft.com/office/powerpoint/2019/9/main/command">
                  <pc:docMk/>
                  <pc:sldMk cId="4131789353" sldId="349"/>
                  <pc2:cmMk id="{4B613486-5B65-9341-B338-ACB20AE426BD}"/>
                  <pc2:cmRplyMk id="{13D3F3F5-6B6E-4E42-A525-162E0FB4032E}"/>
                </pc2:cmRplyMkLst>
              </pc226:cmRplyChg>
            </pc226:cmChg>
          </p:ext>
        </pc:extLst>
      </pc:sldChg>
      <pc:sldChg chg="modCm">
        <pc:chgData name="Elsa Jutras-Vigneault" userId="S::elsa.jutras-vigneault@educaloi.qc.ca::5e309fbe-32f8-435b-bb9d-af4cef43b13f" providerId="AD" clId="Web-{A29392BD-E4DA-F1E8-31E7-84B2DD813842}" dt="2023-08-01T14:26:05.576" v="6"/>
        <pc:sldMkLst>
          <pc:docMk/>
          <pc:sldMk cId="2917345362" sldId="358"/>
        </pc:sldMkLst>
        <pc:extLst>
          <p:ext xmlns:p="http://schemas.openxmlformats.org/presentationml/2006/main" uri="{D6D511B9-2390-475A-947B-AFAB55BFBCF1}">
            <pc226:cmChg xmlns:pc226="http://schemas.microsoft.com/office/powerpoint/2022/06/main/command" chg="">
              <pc226:chgData name="Elsa Jutras-Vigneault" userId="S::elsa.jutras-vigneault@educaloi.qc.ca::5e309fbe-32f8-435b-bb9d-af4cef43b13f" providerId="AD" clId="Web-{A29392BD-E4DA-F1E8-31E7-84B2DD813842}" dt="2023-08-01T14:26:05.576" v="6"/>
              <pc2:cmMkLst xmlns:pc2="http://schemas.microsoft.com/office/powerpoint/2019/9/main/command">
                <pc:docMk/>
                <pc:sldMk cId="2917345362" sldId="358"/>
                <pc2:cmMk id="{520AB884-BD47-44C8-B1F9-A30A677899A9}"/>
              </pc2:cmMkLst>
              <pc226:cmRplyChg chg="add">
                <pc226:chgData name="Elsa Jutras-Vigneault" userId="S::elsa.jutras-vigneault@educaloi.qc.ca::5e309fbe-32f8-435b-bb9d-af4cef43b13f" providerId="AD" clId="Web-{A29392BD-E4DA-F1E8-31E7-84B2DD813842}" dt="2023-08-01T14:26:05.576" v="6"/>
                <pc2:cmRplyMkLst xmlns:pc2="http://schemas.microsoft.com/office/powerpoint/2019/9/main/command">
                  <pc:docMk/>
                  <pc:sldMk cId="2917345362" sldId="358"/>
                  <pc2:cmMk id="{520AB884-BD47-44C8-B1F9-A30A677899A9}"/>
                  <pc2:cmRplyMk id="{CC3C542F-751A-456E-BC7D-11841A88AC81}"/>
                </pc2:cmRplyMkLst>
              </pc226:cmRplyChg>
            </pc226:cmChg>
          </p:ext>
        </pc:extLst>
      </pc:sldChg>
      <pc:sldChg chg="ord">
        <pc:chgData name="Elsa Jutras-Vigneault" userId="S::elsa.jutras-vigneault@educaloi.qc.ca::5e309fbe-32f8-435b-bb9d-af4cef43b13f" providerId="AD" clId="Web-{A29392BD-E4DA-F1E8-31E7-84B2DD813842}" dt="2023-08-01T14:13:17.090" v="5"/>
        <pc:sldMkLst>
          <pc:docMk/>
          <pc:sldMk cId="1342519583" sldId="359"/>
        </pc:sldMkLst>
      </pc:sldChg>
      <pc:sldChg chg="modNotes">
        <pc:chgData name="Elsa Jutras-Vigneault" userId="S::elsa.jutras-vigneault@educaloi.qc.ca::5e309fbe-32f8-435b-bb9d-af4cef43b13f" providerId="AD" clId="Web-{A29392BD-E4DA-F1E8-31E7-84B2DD813842}" dt="2023-08-01T14:30:23.060" v="10"/>
        <pc:sldMkLst>
          <pc:docMk/>
          <pc:sldMk cId="3138723113" sldId="363"/>
        </pc:sldMkLst>
      </pc:sldChg>
      <pc:sldChg chg="addCm">
        <pc:chgData name="Elsa Jutras-Vigneault" userId="S::elsa.jutras-vigneault@educaloi.qc.ca::5e309fbe-32f8-435b-bb9d-af4cef43b13f" providerId="AD" clId="Web-{A29392BD-E4DA-F1E8-31E7-84B2DD813842}" dt="2023-08-01T14:31:47.644" v="11"/>
        <pc:sldMkLst>
          <pc:docMk/>
          <pc:sldMk cId="1297175199" sldId="365"/>
        </pc:sldMkLst>
        <pc:extLst>
          <p:ext xmlns:p="http://schemas.openxmlformats.org/presentationml/2006/main" uri="{D6D511B9-2390-475A-947B-AFAB55BFBCF1}">
            <pc226:cmChg xmlns:pc226="http://schemas.microsoft.com/office/powerpoint/2022/06/main/command" chg="add">
              <pc226:chgData name="Elsa Jutras-Vigneault" userId="S::elsa.jutras-vigneault@educaloi.qc.ca::5e309fbe-32f8-435b-bb9d-af4cef43b13f" providerId="AD" clId="Web-{A29392BD-E4DA-F1E8-31E7-84B2DD813842}" dt="2023-08-01T14:31:47.644" v="11"/>
              <pc2:cmMkLst xmlns:pc2="http://schemas.microsoft.com/office/powerpoint/2019/9/main/command">
                <pc:docMk/>
                <pc:sldMk cId="1297175199" sldId="365"/>
                <pc2:cmMk id="{8AAA0EFF-3077-40FD-AD31-24D0CD73F5EE}"/>
              </pc2:cmMkLst>
            </pc226:cmChg>
          </p:ext>
        </pc:extLst>
      </pc:sldChg>
    </pc:docChg>
  </pc:docChgLst>
  <pc:docChgLst>
    <pc:chgData name="Thais Cattani Perroni" userId="S::thais.cattani.perroni@educaloi.qc.ca::cfd5eeab-e9e1-4b2a-b5a4-3d687f911c86" providerId="AD" clId="Web-{2275638B-B896-A117-8C9D-D454B4AE970D}"/>
    <pc:docChg chg="mod">
      <pc:chgData name="Thais Cattani Perroni" userId="S::thais.cattani.perroni@educaloi.qc.ca::cfd5eeab-e9e1-4b2a-b5a4-3d687f911c86" providerId="AD" clId="Web-{2275638B-B896-A117-8C9D-D454B4AE970D}" dt="2023-08-09T13:51:25.547" v="1"/>
      <pc:docMkLst>
        <pc:docMk/>
      </pc:docMkLst>
      <pc:sldChg chg="modCm">
        <pc:chgData name="Thais Cattani Perroni" userId="S::thais.cattani.perroni@educaloi.qc.ca::cfd5eeab-e9e1-4b2a-b5a4-3d687f911c86" providerId="AD" clId="Web-{2275638B-B896-A117-8C9D-D454B4AE970D}" dt="2023-08-09T13:51:25.547" v="1"/>
        <pc:sldMkLst>
          <pc:docMk/>
          <pc:sldMk cId="4131789353" sldId="349"/>
        </pc:sldMkLst>
        <pc:extLst>
          <p:ext xmlns:p="http://schemas.openxmlformats.org/presentationml/2006/main" uri="{D6D511B9-2390-475A-947B-AFAB55BFBCF1}">
            <pc226:cmChg xmlns:pc226="http://schemas.microsoft.com/office/powerpoint/2022/06/main/command" chg="">
              <pc226:chgData name="Thais Cattani Perroni" userId="S::thais.cattani.perroni@educaloi.qc.ca::cfd5eeab-e9e1-4b2a-b5a4-3d687f911c86" providerId="AD" clId="Web-{2275638B-B896-A117-8C9D-D454B4AE970D}" dt="2023-08-09T13:51:25.547" v="1"/>
              <pc2:cmMkLst xmlns:pc2="http://schemas.microsoft.com/office/powerpoint/2019/9/main/command">
                <pc:docMk/>
                <pc:sldMk cId="4131789353" sldId="349"/>
                <pc2:cmMk id="{4B613486-5B65-9341-B338-ACB20AE426BD}"/>
              </pc2:cmMkLst>
              <pc226:cmRplyChg chg="add">
                <pc226:chgData name="Thais Cattani Perroni" userId="S::thais.cattani.perroni@educaloi.qc.ca::cfd5eeab-e9e1-4b2a-b5a4-3d687f911c86" providerId="AD" clId="Web-{2275638B-B896-A117-8C9D-D454B4AE970D}" dt="2023-08-09T13:51:25.547" v="1"/>
                <pc2:cmRplyMkLst xmlns:pc2="http://schemas.microsoft.com/office/powerpoint/2019/9/main/command">
                  <pc:docMk/>
                  <pc:sldMk cId="4131789353" sldId="349"/>
                  <pc2:cmMk id="{4B613486-5B65-9341-B338-ACB20AE426BD}"/>
                  <pc2:cmRplyMk id="{2E6A0AC4-B812-4191-BFB4-838327882A33}"/>
                </pc2:cmRplyMkLst>
              </pc226:cmRplyChg>
            </pc226:cmChg>
          </p:ext>
        </pc:extLst>
      </pc:sldChg>
    </pc:docChg>
  </pc:docChgLst>
  <pc:docChgLst>
    <pc:chgData name="Thais Cattani Perroni" userId="S::thais.cattani.perroni@educaloi.qc.ca::cfd5eeab-e9e1-4b2a-b5a4-3d687f911c86" providerId="AD" clId="Web-{66D88605-CF3F-1E8F-E131-8E361DEDC8DC}"/>
    <pc:docChg chg="modSld">
      <pc:chgData name="Thais Cattani Perroni" userId="S::thais.cattani.perroni@educaloi.qc.ca::cfd5eeab-e9e1-4b2a-b5a4-3d687f911c86" providerId="AD" clId="Web-{66D88605-CF3F-1E8F-E131-8E361DEDC8DC}" dt="2023-08-15T19:50:39.369" v="232"/>
      <pc:docMkLst>
        <pc:docMk/>
      </pc:docMkLst>
      <pc:sldChg chg="modNotes">
        <pc:chgData name="Thais Cattani Perroni" userId="S::thais.cattani.perroni@educaloi.qc.ca::cfd5eeab-e9e1-4b2a-b5a4-3d687f911c86" providerId="AD" clId="Web-{66D88605-CF3F-1E8F-E131-8E361DEDC8DC}" dt="2023-08-15T19:26:38.554" v="1"/>
        <pc:sldMkLst>
          <pc:docMk/>
          <pc:sldMk cId="387620748" sldId="261"/>
        </pc:sldMkLst>
      </pc:sldChg>
      <pc:sldChg chg="modNotes">
        <pc:chgData name="Thais Cattani Perroni" userId="S::thais.cattani.perroni@educaloi.qc.ca::cfd5eeab-e9e1-4b2a-b5a4-3d687f911c86" providerId="AD" clId="Web-{66D88605-CF3F-1E8F-E131-8E361DEDC8DC}" dt="2023-08-15T19:39:09.064" v="39"/>
        <pc:sldMkLst>
          <pc:docMk/>
          <pc:sldMk cId="2421384270" sldId="269"/>
        </pc:sldMkLst>
      </pc:sldChg>
      <pc:sldChg chg="modNotes">
        <pc:chgData name="Thais Cattani Perroni" userId="S::thais.cattani.perroni@educaloi.qc.ca::cfd5eeab-e9e1-4b2a-b5a4-3d687f911c86" providerId="AD" clId="Web-{66D88605-CF3F-1E8F-E131-8E361DEDC8DC}" dt="2023-08-15T19:36:47.060" v="14"/>
        <pc:sldMkLst>
          <pc:docMk/>
          <pc:sldMk cId="3544659978" sldId="315"/>
        </pc:sldMkLst>
      </pc:sldChg>
      <pc:sldChg chg="modNotes">
        <pc:chgData name="Thais Cattani Perroni" userId="S::thais.cattani.perroni@educaloi.qc.ca::cfd5eeab-e9e1-4b2a-b5a4-3d687f911c86" providerId="AD" clId="Web-{66D88605-CF3F-1E8F-E131-8E361DEDC8DC}" dt="2023-08-15T19:44:22.185" v="138"/>
        <pc:sldMkLst>
          <pc:docMk/>
          <pc:sldMk cId="1444798245" sldId="336"/>
        </pc:sldMkLst>
      </pc:sldChg>
      <pc:sldChg chg="modSp modNotes">
        <pc:chgData name="Thais Cattani Perroni" userId="S::thais.cattani.perroni@educaloi.qc.ca::cfd5eeab-e9e1-4b2a-b5a4-3d687f911c86" providerId="AD" clId="Web-{66D88605-CF3F-1E8F-E131-8E361DEDC8DC}" dt="2023-08-15T19:45:10.702" v="150" actId="20577"/>
        <pc:sldMkLst>
          <pc:docMk/>
          <pc:sldMk cId="992341664" sldId="339"/>
        </pc:sldMkLst>
        <pc:spChg chg="mod">
          <ac:chgData name="Thais Cattani Perroni" userId="S::thais.cattani.perroni@educaloi.qc.ca::cfd5eeab-e9e1-4b2a-b5a4-3d687f911c86" providerId="AD" clId="Web-{66D88605-CF3F-1E8F-E131-8E361DEDC8DC}" dt="2023-08-15T19:45:10.702" v="150" actId="20577"/>
          <ac:spMkLst>
            <pc:docMk/>
            <pc:sldMk cId="992341664" sldId="339"/>
            <ac:spMk id="4" creationId="{261AB2B8-1265-AA0B-7C76-4FAF249C3140}"/>
          </ac:spMkLst>
        </pc:spChg>
      </pc:sldChg>
      <pc:sldChg chg="modNotes">
        <pc:chgData name="Thais Cattani Perroni" userId="S::thais.cattani.perroni@educaloi.qc.ca::cfd5eeab-e9e1-4b2a-b5a4-3d687f911c86" providerId="AD" clId="Web-{66D88605-CF3F-1E8F-E131-8E361DEDC8DC}" dt="2023-08-15T19:45:22.890" v="152"/>
        <pc:sldMkLst>
          <pc:docMk/>
          <pc:sldMk cId="193671012" sldId="340"/>
        </pc:sldMkLst>
      </pc:sldChg>
      <pc:sldChg chg="modNotes">
        <pc:chgData name="Thais Cattani Perroni" userId="S::thais.cattani.perroni@educaloi.qc.ca::cfd5eeab-e9e1-4b2a-b5a4-3d687f911c86" providerId="AD" clId="Web-{66D88605-CF3F-1E8F-E131-8E361DEDC8DC}" dt="2023-08-15T19:46:07.188" v="163"/>
        <pc:sldMkLst>
          <pc:docMk/>
          <pc:sldMk cId="3977534594" sldId="342"/>
        </pc:sldMkLst>
      </pc:sldChg>
      <pc:sldChg chg="modNotes">
        <pc:chgData name="Thais Cattani Perroni" userId="S::thais.cattani.perroni@educaloi.qc.ca::cfd5eeab-e9e1-4b2a-b5a4-3d687f911c86" providerId="AD" clId="Web-{66D88605-CF3F-1E8F-E131-8E361DEDC8DC}" dt="2023-08-15T19:47:52.442" v="189"/>
        <pc:sldMkLst>
          <pc:docMk/>
          <pc:sldMk cId="2032287535" sldId="345"/>
        </pc:sldMkLst>
      </pc:sldChg>
      <pc:sldChg chg="modNotes">
        <pc:chgData name="Thais Cattani Perroni" userId="S::thais.cattani.perroni@educaloi.qc.ca::cfd5eeab-e9e1-4b2a-b5a4-3d687f911c86" providerId="AD" clId="Web-{66D88605-CF3F-1E8F-E131-8E361DEDC8DC}" dt="2023-08-15T19:48:36.240" v="202"/>
        <pc:sldMkLst>
          <pc:docMk/>
          <pc:sldMk cId="1026992974" sldId="347"/>
        </pc:sldMkLst>
      </pc:sldChg>
      <pc:sldChg chg="modNotes">
        <pc:chgData name="Thais Cattani Perroni" userId="S::thais.cattani.perroni@educaloi.qc.ca::cfd5eeab-e9e1-4b2a-b5a4-3d687f911c86" providerId="AD" clId="Web-{66D88605-CF3F-1E8F-E131-8E361DEDC8DC}" dt="2023-08-15T19:26:48.305" v="3"/>
        <pc:sldMkLst>
          <pc:docMk/>
          <pc:sldMk cId="4131789353" sldId="349"/>
        </pc:sldMkLst>
      </pc:sldChg>
      <pc:sldChg chg="modNotes">
        <pc:chgData name="Thais Cattani Perroni" userId="S::thais.cattani.perroni@educaloi.qc.ca::cfd5eeab-e9e1-4b2a-b5a4-3d687f911c86" providerId="AD" clId="Web-{66D88605-CF3F-1E8F-E131-8E361DEDC8DC}" dt="2023-08-15T19:49:17.992" v="214"/>
        <pc:sldMkLst>
          <pc:docMk/>
          <pc:sldMk cId="917168800" sldId="351"/>
        </pc:sldMkLst>
      </pc:sldChg>
      <pc:sldChg chg="modNotes">
        <pc:chgData name="Thais Cattani Perroni" userId="S::thais.cattani.perroni@educaloi.qc.ca::cfd5eeab-e9e1-4b2a-b5a4-3d687f911c86" providerId="AD" clId="Web-{66D88605-CF3F-1E8F-E131-8E361DEDC8DC}" dt="2023-08-15T19:49:46.852" v="223"/>
        <pc:sldMkLst>
          <pc:docMk/>
          <pc:sldMk cId="1842418763" sldId="352"/>
        </pc:sldMkLst>
      </pc:sldChg>
      <pc:sldChg chg="modNotes">
        <pc:chgData name="Thais Cattani Perroni" userId="S::thais.cattani.perroni@educaloi.qc.ca::cfd5eeab-e9e1-4b2a-b5a4-3d687f911c86" providerId="AD" clId="Web-{66D88605-CF3F-1E8F-E131-8E361DEDC8DC}" dt="2023-08-15T19:40:03.738" v="51"/>
        <pc:sldMkLst>
          <pc:docMk/>
          <pc:sldMk cId="2205408710" sldId="353"/>
        </pc:sldMkLst>
      </pc:sldChg>
      <pc:sldChg chg="modNotes">
        <pc:chgData name="Thais Cattani Perroni" userId="S::thais.cattani.perroni@educaloi.qc.ca::cfd5eeab-e9e1-4b2a-b5a4-3d687f911c86" providerId="AD" clId="Web-{66D88605-CF3F-1E8F-E131-8E361DEDC8DC}" dt="2023-08-15T19:40:39.474" v="59"/>
        <pc:sldMkLst>
          <pc:docMk/>
          <pc:sldMk cId="781000649" sldId="354"/>
        </pc:sldMkLst>
      </pc:sldChg>
      <pc:sldChg chg="modNotes">
        <pc:chgData name="Thais Cattani Perroni" userId="S::thais.cattani.perroni@educaloi.qc.ca::cfd5eeab-e9e1-4b2a-b5a4-3d687f911c86" providerId="AD" clId="Web-{66D88605-CF3F-1E8F-E131-8E361DEDC8DC}" dt="2023-08-15T19:41:07.615" v="67"/>
        <pc:sldMkLst>
          <pc:docMk/>
          <pc:sldMk cId="4038447853" sldId="356"/>
        </pc:sldMkLst>
      </pc:sldChg>
      <pc:sldChg chg="modNotes">
        <pc:chgData name="Thais Cattani Perroni" userId="S::thais.cattani.perroni@educaloi.qc.ca::cfd5eeab-e9e1-4b2a-b5a4-3d687f911c86" providerId="AD" clId="Web-{66D88605-CF3F-1E8F-E131-8E361DEDC8DC}" dt="2023-08-15T19:41:34.460" v="75"/>
        <pc:sldMkLst>
          <pc:docMk/>
          <pc:sldMk cId="1614627842" sldId="357"/>
        </pc:sldMkLst>
      </pc:sldChg>
      <pc:sldChg chg="modNotes">
        <pc:chgData name="Thais Cattani Perroni" userId="S::thais.cattani.perroni@educaloi.qc.ca::cfd5eeab-e9e1-4b2a-b5a4-3d687f911c86" providerId="AD" clId="Web-{66D88605-CF3F-1E8F-E131-8E361DEDC8DC}" dt="2023-08-15T19:47:33.410" v="183"/>
        <pc:sldMkLst>
          <pc:docMk/>
          <pc:sldMk cId="1342519583" sldId="359"/>
        </pc:sldMkLst>
      </pc:sldChg>
      <pc:sldChg chg="modNotes">
        <pc:chgData name="Thais Cattani Perroni" userId="S::thais.cattani.perroni@educaloi.qc.ca::cfd5eeab-e9e1-4b2a-b5a4-3d687f911c86" providerId="AD" clId="Web-{66D88605-CF3F-1E8F-E131-8E361DEDC8DC}" dt="2023-08-15T19:50:22.541" v="230"/>
        <pc:sldMkLst>
          <pc:docMk/>
          <pc:sldMk cId="2630016538" sldId="362"/>
        </pc:sldMkLst>
      </pc:sldChg>
      <pc:sldChg chg="modNotes">
        <pc:chgData name="Thais Cattani Perroni" userId="S::thais.cattani.perroni@educaloi.qc.ca::cfd5eeab-e9e1-4b2a-b5a4-3d687f911c86" providerId="AD" clId="Web-{66D88605-CF3F-1E8F-E131-8E361DEDC8DC}" dt="2023-08-15T19:41:59.508" v="80"/>
        <pc:sldMkLst>
          <pc:docMk/>
          <pc:sldMk cId="2651816052" sldId="364"/>
        </pc:sldMkLst>
      </pc:sldChg>
      <pc:sldChg chg="modNotes">
        <pc:chgData name="Thais Cattani Perroni" userId="S::thais.cattani.perroni@educaloi.qc.ca::cfd5eeab-e9e1-4b2a-b5a4-3d687f911c86" providerId="AD" clId="Web-{66D88605-CF3F-1E8F-E131-8E361DEDC8DC}" dt="2023-08-15T19:44:14.747" v="136"/>
        <pc:sldMkLst>
          <pc:docMk/>
          <pc:sldMk cId="1397627001" sldId="367"/>
        </pc:sldMkLst>
      </pc:sldChg>
      <pc:sldChg chg="modNotes">
        <pc:chgData name="Thais Cattani Perroni" userId="S::thais.cattani.perroni@educaloi.qc.ca::cfd5eeab-e9e1-4b2a-b5a4-3d687f911c86" providerId="AD" clId="Web-{66D88605-CF3F-1E8F-E131-8E361DEDC8DC}" dt="2023-08-15T19:44:57.201" v="147"/>
        <pc:sldMkLst>
          <pc:docMk/>
          <pc:sldMk cId="4114609094" sldId="368"/>
        </pc:sldMkLst>
      </pc:sldChg>
      <pc:sldChg chg="modNotes">
        <pc:chgData name="Thais Cattani Perroni" userId="S::thais.cattani.perroni@educaloi.qc.ca::cfd5eeab-e9e1-4b2a-b5a4-3d687f911c86" providerId="AD" clId="Web-{66D88605-CF3F-1E8F-E131-8E361DEDC8DC}" dt="2023-08-15T19:46:01.657" v="162"/>
        <pc:sldMkLst>
          <pc:docMk/>
          <pc:sldMk cId="4260895655" sldId="369"/>
        </pc:sldMkLst>
      </pc:sldChg>
      <pc:sldChg chg="modNotes">
        <pc:chgData name="Thais Cattani Perroni" userId="S::thais.cattani.perroni@educaloi.qc.ca::cfd5eeab-e9e1-4b2a-b5a4-3d687f911c86" providerId="AD" clId="Web-{66D88605-CF3F-1E8F-E131-8E361DEDC8DC}" dt="2023-08-15T19:46:53.674" v="174"/>
        <pc:sldMkLst>
          <pc:docMk/>
          <pc:sldMk cId="439503709" sldId="370"/>
        </pc:sldMkLst>
      </pc:sldChg>
      <pc:sldChg chg="modNotes">
        <pc:chgData name="Thais Cattani Perroni" userId="S::thais.cattani.perroni@educaloi.qc.ca::cfd5eeab-e9e1-4b2a-b5a4-3d687f911c86" providerId="AD" clId="Web-{66D88605-CF3F-1E8F-E131-8E361DEDC8DC}" dt="2023-08-15T19:48:19.677" v="197"/>
        <pc:sldMkLst>
          <pc:docMk/>
          <pc:sldMk cId="509626814" sldId="371"/>
        </pc:sldMkLst>
      </pc:sldChg>
      <pc:sldChg chg="modNotes">
        <pc:chgData name="Thais Cattani Perroni" userId="S::thais.cattani.perroni@educaloi.qc.ca::cfd5eeab-e9e1-4b2a-b5a4-3d687f911c86" providerId="AD" clId="Web-{66D88605-CF3F-1E8F-E131-8E361DEDC8DC}" dt="2023-08-15T19:49:00.100" v="210"/>
        <pc:sldMkLst>
          <pc:docMk/>
          <pc:sldMk cId="2996126489" sldId="372"/>
        </pc:sldMkLst>
      </pc:sldChg>
      <pc:sldChg chg="modNotes">
        <pc:chgData name="Thais Cattani Perroni" userId="S::thais.cattani.perroni@educaloi.qc.ca::cfd5eeab-e9e1-4b2a-b5a4-3d687f911c86" providerId="AD" clId="Web-{66D88605-CF3F-1E8F-E131-8E361DEDC8DC}" dt="2023-08-15T19:50:39.369" v="232"/>
        <pc:sldMkLst>
          <pc:docMk/>
          <pc:sldMk cId="1554398290" sldId="373"/>
        </pc:sldMkLst>
      </pc:sldChg>
    </pc:docChg>
  </pc:docChgLst>
  <pc:docChgLst>
    <pc:chgData name="Elsa Jutras-Vigneault" userId="S::elsa.jutras-vigneault@educaloi.qc.ca::5e309fbe-32f8-435b-bb9d-af4cef43b13f" providerId="AD" clId="Web-{CB4376B5-39CD-CC14-1B06-F5C1AC7177F9}"/>
    <pc:docChg chg="">
      <pc:chgData name="Elsa Jutras-Vigneault" userId="S::elsa.jutras-vigneault@educaloi.qc.ca::5e309fbe-32f8-435b-bb9d-af4cef43b13f" providerId="AD" clId="Web-{CB4376B5-39CD-CC14-1B06-F5C1AC7177F9}" dt="2023-08-04T14:24:45.708" v="0"/>
      <pc:docMkLst>
        <pc:docMk/>
      </pc:docMkLst>
      <pc:sldChg chg="modCm">
        <pc:chgData name="Elsa Jutras-Vigneault" userId="S::elsa.jutras-vigneault@educaloi.qc.ca::5e309fbe-32f8-435b-bb9d-af4cef43b13f" providerId="AD" clId="Web-{CB4376B5-39CD-CC14-1B06-F5C1AC7177F9}" dt="2023-08-04T14:24:45.708" v="0"/>
        <pc:sldMkLst>
          <pc:docMk/>
          <pc:sldMk cId="4131789353" sldId="349"/>
        </pc:sldMkLst>
        <pc:extLst>
          <p:ext xmlns:p="http://schemas.openxmlformats.org/presentationml/2006/main" uri="{D6D511B9-2390-475A-947B-AFAB55BFBCF1}">
            <pc226:cmChg xmlns:pc226="http://schemas.microsoft.com/office/powerpoint/2022/06/main/command" chg="">
              <pc226:chgData name="Elsa Jutras-Vigneault" userId="S::elsa.jutras-vigneault@educaloi.qc.ca::5e309fbe-32f8-435b-bb9d-af4cef43b13f" providerId="AD" clId="Web-{CB4376B5-39CD-CC14-1B06-F5C1AC7177F9}" dt="2023-08-04T14:24:45.708" v="0"/>
              <pc2:cmMkLst xmlns:pc2="http://schemas.microsoft.com/office/powerpoint/2019/9/main/command">
                <pc:docMk/>
                <pc:sldMk cId="4131789353" sldId="349"/>
                <pc2:cmMk id="{4B613486-5B65-9341-B338-ACB20AE426BD}"/>
              </pc2:cmMkLst>
              <pc226:cmRplyChg chg="add">
                <pc226:chgData name="Elsa Jutras-Vigneault" userId="S::elsa.jutras-vigneault@educaloi.qc.ca::5e309fbe-32f8-435b-bb9d-af4cef43b13f" providerId="AD" clId="Web-{CB4376B5-39CD-CC14-1B06-F5C1AC7177F9}" dt="2023-08-04T14:24:45.708" v="0"/>
                <pc2:cmRplyMkLst xmlns:pc2="http://schemas.microsoft.com/office/powerpoint/2019/9/main/command">
                  <pc:docMk/>
                  <pc:sldMk cId="4131789353" sldId="349"/>
                  <pc2:cmMk id="{4B613486-5B65-9341-B338-ACB20AE426BD}"/>
                  <pc2:cmRplyMk id="{8FC23788-DE89-47E1-891C-F991638FC4FF}"/>
                </pc2:cmRplyMkLst>
              </pc226:cmRplyChg>
            </pc226:cmChg>
          </p:ext>
        </pc:extLst>
      </pc:sldChg>
    </pc:docChg>
  </pc:docChgLst>
  <pc:docChgLst>
    <pc:chgData name="Elsa Jutras-Vigneault" userId="S::elsa.jutras-vigneault@educaloi.qc.ca::5e309fbe-32f8-435b-bb9d-af4cef43b13f" providerId="AD" clId="Web-{A3A5B1BE-1798-313C-7FFD-35AE04C6DD72}"/>
    <pc:docChg chg="modSld sldOrd">
      <pc:chgData name="Elsa Jutras-Vigneault" userId="S::elsa.jutras-vigneault@educaloi.qc.ca::5e309fbe-32f8-435b-bb9d-af4cef43b13f" providerId="AD" clId="Web-{A3A5B1BE-1798-313C-7FFD-35AE04C6DD72}" dt="2023-08-01T15:51:11.641" v="11"/>
      <pc:docMkLst>
        <pc:docMk/>
      </pc:docMkLst>
      <pc:sldChg chg="modNotes">
        <pc:chgData name="Elsa Jutras-Vigneault" userId="S::elsa.jutras-vigneault@educaloi.qc.ca::5e309fbe-32f8-435b-bb9d-af4cef43b13f" providerId="AD" clId="Web-{A3A5B1BE-1798-313C-7FFD-35AE04C6DD72}" dt="2023-08-01T15:43:33.482" v="5"/>
        <pc:sldMkLst>
          <pc:docMk/>
          <pc:sldMk cId="2421384270" sldId="269"/>
        </pc:sldMkLst>
      </pc:sldChg>
      <pc:sldChg chg="modNotes">
        <pc:chgData name="Elsa Jutras-Vigneault" userId="S::elsa.jutras-vigneault@educaloi.qc.ca::5e309fbe-32f8-435b-bb9d-af4cef43b13f" providerId="AD" clId="Web-{A3A5B1BE-1798-313C-7FFD-35AE04C6DD72}" dt="2023-08-01T15:46:54.646" v="10"/>
        <pc:sldMkLst>
          <pc:docMk/>
          <pc:sldMk cId="3556591434" sldId="334"/>
        </pc:sldMkLst>
      </pc:sldChg>
      <pc:sldChg chg="ord">
        <pc:chgData name="Elsa Jutras-Vigneault" userId="S::elsa.jutras-vigneault@educaloi.qc.ca::5e309fbe-32f8-435b-bb9d-af4cef43b13f" providerId="AD" clId="Web-{A3A5B1BE-1798-313C-7FFD-35AE04C6DD72}" dt="2023-08-01T15:44:11.624" v="7"/>
        <pc:sldMkLst>
          <pc:docMk/>
          <pc:sldMk cId="2205408710" sldId="353"/>
        </pc:sldMkLst>
      </pc:sldChg>
      <pc:sldChg chg="modNotes">
        <pc:chgData name="Elsa Jutras-Vigneault" userId="S::elsa.jutras-vigneault@educaloi.qc.ca::5e309fbe-32f8-435b-bb9d-af4cef43b13f" providerId="AD" clId="Web-{A3A5B1BE-1798-313C-7FFD-35AE04C6DD72}" dt="2023-08-01T15:45:20.190" v="9"/>
        <pc:sldMkLst>
          <pc:docMk/>
          <pc:sldMk cId="4038447853" sldId="356"/>
        </pc:sldMkLst>
      </pc:sldChg>
      <pc:sldChg chg="ord">
        <pc:chgData name="Elsa Jutras-Vigneault" userId="S::elsa.jutras-vigneault@educaloi.qc.ca::5e309fbe-32f8-435b-bb9d-af4cef43b13f" providerId="AD" clId="Web-{A3A5B1BE-1798-313C-7FFD-35AE04C6DD72}" dt="2023-08-01T15:51:11.641" v="11"/>
        <pc:sldMkLst>
          <pc:docMk/>
          <pc:sldMk cId="1342519583" sldId="359"/>
        </pc:sldMkLst>
      </pc:sldChg>
      <pc:sldChg chg="ord">
        <pc:chgData name="Elsa Jutras-Vigneault" userId="S::elsa.jutras-vigneault@educaloi.qc.ca::5e309fbe-32f8-435b-bb9d-af4cef43b13f" providerId="AD" clId="Web-{A3A5B1BE-1798-313C-7FFD-35AE04C6DD72}" dt="2023-08-01T15:43:38.139" v="6"/>
        <pc:sldMkLst>
          <pc:docMk/>
          <pc:sldMk cId="3881357516" sldId="366"/>
        </pc:sldMkLst>
      </pc:sldChg>
    </pc:docChg>
  </pc:docChgLst>
  <pc:docChgLst>
    <pc:chgData name="Rebecca Schur" userId="b0631657-2b5c-4d87-ae78-d388ee36552a" providerId="ADAL" clId="{26C08450-DB89-4DE7-A747-6698387D0697}"/>
    <pc:docChg chg="undo custSel modSld modSection">
      <pc:chgData name="Rebecca Schur" userId="b0631657-2b5c-4d87-ae78-d388ee36552a" providerId="ADAL" clId="{26C08450-DB89-4DE7-A747-6698387D0697}" dt="2023-08-08T16:46:53.446" v="2435"/>
      <pc:docMkLst>
        <pc:docMk/>
      </pc:docMkLst>
      <pc:sldChg chg="modSp mod addCm modCm modNotesTx">
        <pc:chgData name="Rebecca Schur" userId="b0631657-2b5c-4d87-ae78-d388ee36552a" providerId="ADAL" clId="{26C08450-DB89-4DE7-A747-6698387D0697}" dt="2023-08-08T16:14:14.097" v="2421"/>
        <pc:sldMkLst>
          <pc:docMk/>
          <pc:sldMk cId="2421384270" sldId="269"/>
        </pc:sldMkLst>
        <pc:spChg chg="mod">
          <ac:chgData name="Rebecca Schur" userId="b0631657-2b5c-4d87-ae78-d388ee36552a" providerId="ADAL" clId="{26C08450-DB89-4DE7-A747-6698387D0697}" dt="2023-08-04T14:16:32.824" v="870" actId="20577"/>
          <ac:spMkLst>
            <pc:docMk/>
            <pc:sldMk cId="2421384270" sldId="269"/>
            <ac:spMk id="15" creationId="{6021B769-967B-5B46-84CF-6513A230AEA7}"/>
          </ac:spMkLst>
        </pc:spChg>
        <pc:extLst>
          <p:ext xmlns:p="http://schemas.openxmlformats.org/presentationml/2006/main" uri="{D6D511B9-2390-475A-947B-AFAB55BFBCF1}">
            <pc226:cmChg xmlns:pc226="http://schemas.microsoft.com/office/powerpoint/2022/06/main/command" chg="mod">
              <pc226:chgData name="Rebecca Schur" userId="b0631657-2b5c-4d87-ae78-d388ee36552a" providerId="ADAL" clId="{26C08450-DB89-4DE7-A747-6698387D0697}" dt="2023-08-04T14:17:41.976" v="871"/>
              <pc2:cmMkLst xmlns:pc2="http://schemas.microsoft.com/office/powerpoint/2019/9/main/command">
                <pc:docMk/>
                <pc:sldMk cId="2421384270" sldId="269"/>
                <pc2:cmMk id="{A7CC503D-8D7C-184D-9F61-6D8DF22CB7A8}"/>
              </pc2:cmMkLst>
              <pc226:cmRplyChg chg="add">
                <pc226:chgData name="Rebecca Schur" userId="b0631657-2b5c-4d87-ae78-d388ee36552a" providerId="ADAL" clId="{26C08450-DB89-4DE7-A747-6698387D0697}" dt="2023-07-31T17:12:14.577" v="4"/>
                <pc2:cmRplyMkLst xmlns:pc2="http://schemas.microsoft.com/office/powerpoint/2019/9/main/command">
                  <pc:docMk/>
                  <pc:sldMk cId="2421384270" sldId="269"/>
                  <pc2:cmMk id="{A7CC503D-8D7C-184D-9F61-6D8DF22CB7A8}"/>
                  <pc2:cmRplyMk id="{12A27FCC-1FF1-42F7-8A98-0D36E7967B73}"/>
                </pc2:cmRplyMkLst>
              </pc226:cmRplyChg>
            </pc226:cmChg>
            <pc226:cmChg xmlns:pc226="http://schemas.microsoft.com/office/powerpoint/2022/06/main/command" chg="mod">
              <pc226:chgData name="Rebecca Schur" userId="b0631657-2b5c-4d87-ae78-d388ee36552a" providerId="ADAL" clId="{26C08450-DB89-4DE7-A747-6698387D0697}" dt="2023-08-04T16:10:19.218" v="2123"/>
              <pc2:cmMkLst xmlns:pc2="http://schemas.microsoft.com/office/powerpoint/2019/9/main/command">
                <pc:docMk/>
                <pc:sldMk cId="2421384270" sldId="269"/>
                <pc2:cmMk id="{95A47972-A569-4B1F-9270-D0A3A526A387}"/>
              </pc2:cmMkLst>
            </pc226:cmChg>
            <pc226:cmChg xmlns:pc226="http://schemas.microsoft.com/office/powerpoint/2022/06/main/command" chg="mod">
              <pc226:chgData name="Rebecca Schur" userId="b0631657-2b5c-4d87-ae78-d388ee36552a" providerId="ADAL" clId="{26C08450-DB89-4DE7-A747-6698387D0697}" dt="2023-08-04T16:10:16.688" v="2122"/>
              <pc2:cmMkLst xmlns:pc2="http://schemas.microsoft.com/office/powerpoint/2019/9/main/command">
                <pc:docMk/>
                <pc:sldMk cId="2421384270" sldId="269"/>
                <pc2:cmMk id="{21304C85-03A6-4206-8758-6EA63C4F0D73}"/>
              </pc2:cmMkLst>
            </pc226:cmChg>
            <pc226:cmChg xmlns:pc226="http://schemas.microsoft.com/office/powerpoint/2022/06/main/command" chg="add mod">
              <pc226:chgData name="Rebecca Schur" userId="b0631657-2b5c-4d87-ae78-d388ee36552a" providerId="ADAL" clId="{26C08450-DB89-4DE7-A747-6698387D0697}" dt="2023-08-08T16:14:14.097" v="2421"/>
              <pc2:cmMkLst xmlns:pc2="http://schemas.microsoft.com/office/powerpoint/2019/9/main/command">
                <pc:docMk/>
                <pc:sldMk cId="2421384270" sldId="269"/>
                <pc2:cmMk id="{6225BBDE-74C7-466F-9D6B-B8970B0A1BCB}"/>
              </pc2:cmMkLst>
            </pc226:cmChg>
          </p:ext>
        </pc:extLst>
      </pc:sldChg>
      <pc:sldChg chg="modCm">
        <pc:chgData name="Rebecca Schur" userId="b0631657-2b5c-4d87-ae78-d388ee36552a" providerId="ADAL" clId="{26C08450-DB89-4DE7-A747-6698387D0697}" dt="2023-08-08T16:46:53.446" v="2435"/>
        <pc:sldMkLst>
          <pc:docMk/>
          <pc:sldMk cId="103938082" sldId="326"/>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26C08450-DB89-4DE7-A747-6698387D0697}" dt="2023-08-08T16:46:53.446" v="2435"/>
              <pc2:cmMkLst xmlns:pc2="http://schemas.microsoft.com/office/powerpoint/2019/9/main/command">
                <pc:docMk/>
                <pc:sldMk cId="103938082" sldId="326"/>
                <pc2:cmMk id="{6B98A770-FDDA-2B4E-BB2D-E874FFC5B9F7}"/>
              </pc2:cmMkLst>
              <pc226:cmRplyChg chg="add mod">
                <pc226:chgData name="Rebecca Schur" userId="b0631657-2b5c-4d87-ae78-d388ee36552a" providerId="ADAL" clId="{26C08450-DB89-4DE7-A747-6698387D0697}" dt="2023-08-08T16:46:53.446" v="2435"/>
                <pc2:cmRplyMkLst xmlns:pc2="http://schemas.microsoft.com/office/powerpoint/2019/9/main/command">
                  <pc:docMk/>
                  <pc:sldMk cId="103938082" sldId="326"/>
                  <pc2:cmMk id="{6B98A770-FDDA-2B4E-BB2D-E874FFC5B9F7}"/>
                  <pc2:cmRplyMk id="{78B410D5-CA62-4354-BE09-5B199A68A0C8}"/>
                </pc2:cmRplyMkLst>
              </pc226:cmRplyChg>
            </pc226:cmChg>
          </p:ext>
        </pc:extLst>
      </pc:sldChg>
      <pc:sldChg chg="modCm">
        <pc:chgData name="Rebecca Schur" userId="b0631657-2b5c-4d87-ae78-d388ee36552a" providerId="ADAL" clId="{26C08450-DB89-4DE7-A747-6698387D0697}" dt="2023-08-08T16:46:42.191" v="2434"/>
        <pc:sldMkLst>
          <pc:docMk/>
          <pc:sldMk cId="2303950096" sldId="332"/>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26C08450-DB89-4DE7-A747-6698387D0697}" dt="2023-08-08T16:46:42.191" v="2434"/>
              <pc2:cmMkLst xmlns:pc2="http://schemas.microsoft.com/office/powerpoint/2019/9/main/command">
                <pc:docMk/>
                <pc:sldMk cId="2303950096" sldId="332"/>
                <pc2:cmMk id="{F034C101-E717-1744-A0ED-C26FFCB15FAF}"/>
              </pc2:cmMkLst>
              <pc226:cmRplyChg chg="add mod">
                <pc226:chgData name="Rebecca Schur" userId="b0631657-2b5c-4d87-ae78-d388ee36552a" providerId="ADAL" clId="{26C08450-DB89-4DE7-A747-6698387D0697}" dt="2023-08-08T16:46:42.191" v="2434"/>
                <pc2:cmRplyMkLst xmlns:pc2="http://schemas.microsoft.com/office/powerpoint/2019/9/main/command">
                  <pc:docMk/>
                  <pc:sldMk cId="2303950096" sldId="332"/>
                  <pc2:cmMk id="{F034C101-E717-1744-A0ED-C26FFCB15FAF}"/>
                  <pc2:cmRplyMk id="{7C87B2DB-F04A-4B74-BDE9-1557E544D322}"/>
                </pc2:cmRplyMkLst>
              </pc226:cmRplyChg>
            </pc226:cmChg>
          </p:ext>
        </pc:extLst>
      </pc:sldChg>
      <pc:sldChg chg="modCm">
        <pc:chgData name="Rebecca Schur" userId="b0631657-2b5c-4d87-ae78-d388ee36552a" providerId="ADAL" clId="{26C08450-DB89-4DE7-A747-6698387D0697}" dt="2023-08-04T16:10:06.048" v="2121"/>
        <pc:sldMkLst>
          <pc:docMk/>
          <pc:sldMk cId="3556591434" sldId="334"/>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26C08450-DB89-4DE7-A747-6698387D0697}" dt="2023-08-04T16:10:06.048" v="2121"/>
              <pc2:cmMkLst xmlns:pc2="http://schemas.microsoft.com/office/powerpoint/2019/9/main/command">
                <pc:docMk/>
                <pc:sldMk cId="3556591434" sldId="334"/>
                <pc2:cmMk id="{8BF61561-06F1-EB43-9441-CF0EA61BAAFF}"/>
              </pc2:cmMkLst>
              <pc226:cmRplyChg chg="add">
                <pc226:chgData name="Rebecca Schur" userId="b0631657-2b5c-4d87-ae78-d388ee36552a" providerId="ADAL" clId="{26C08450-DB89-4DE7-A747-6698387D0697}" dt="2023-08-04T16:10:06.048" v="2121"/>
                <pc2:cmRplyMkLst xmlns:pc2="http://schemas.microsoft.com/office/powerpoint/2019/9/main/command">
                  <pc:docMk/>
                  <pc:sldMk cId="3556591434" sldId="334"/>
                  <pc2:cmMk id="{8BF61561-06F1-EB43-9441-CF0EA61BAAFF}"/>
                  <pc2:cmRplyMk id="{234D94F6-B629-43A0-9E2E-9655B22AC818}"/>
                </pc2:cmRplyMkLst>
              </pc226:cmRplyChg>
            </pc226:cmChg>
          </p:ext>
        </pc:extLst>
      </pc:sldChg>
      <pc:sldChg chg="modSp mod">
        <pc:chgData name="Rebecca Schur" userId="b0631657-2b5c-4d87-ae78-d388ee36552a" providerId="ADAL" clId="{26C08450-DB89-4DE7-A747-6698387D0697}" dt="2023-07-31T19:08:03.859" v="134" actId="20577"/>
        <pc:sldMkLst>
          <pc:docMk/>
          <pc:sldMk cId="1444798245" sldId="336"/>
        </pc:sldMkLst>
        <pc:spChg chg="mod">
          <ac:chgData name="Rebecca Schur" userId="b0631657-2b5c-4d87-ae78-d388ee36552a" providerId="ADAL" clId="{26C08450-DB89-4DE7-A747-6698387D0697}" dt="2023-07-31T19:08:03.859" v="134" actId="20577"/>
          <ac:spMkLst>
            <pc:docMk/>
            <pc:sldMk cId="1444798245" sldId="336"/>
            <ac:spMk id="4" creationId="{1D390439-1778-8CA5-FE5E-E0BB93548259}"/>
          </ac:spMkLst>
        </pc:spChg>
      </pc:sldChg>
      <pc:sldChg chg="modSp mod">
        <pc:chgData name="Rebecca Schur" userId="b0631657-2b5c-4d87-ae78-d388ee36552a" providerId="ADAL" clId="{26C08450-DB89-4DE7-A747-6698387D0697}" dt="2023-08-04T17:32:52.557" v="2151" actId="14100"/>
        <pc:sldMkLst>
          <pc:docMk/>
          <pc:sldMk cId="3122855157" sldId="337"/>
        </pc:sldMkLst>
        <pc:spChg chg="mod">
          <ac:chgData name="Rebecca Schur" userId="b0631657-2b5c-4d87-ae78-d388ee36552a" providerId="ADAL" clId="{26C08450-DB89-4DE7-A747-6698387D0697}" dt="2023-08-04T17:32:52.557" v="2151" actId="14100"/>
          <ac:spMkLst>
            <pc:docMk/>
            <pc:sldMk cId="3122855157" sldId="337"/>
            <ac:spMk id="2" creationId="{86C756A6-AC54-206F-563B-CD29ED3A31A7}"/>
          </ac:spMkLst>
        </pc:spChg>
      </pc:sldChg>
      <pc:sldChg chg="modSp mod delCm modCm">
        <pc:chgData name="Rebecca Schur" userId="b0631657-2b5c-4d87-ae78-d388ee36552a" providerId="ADAL" clId="{26C08450-DB89-4DE7-A747-6698387D0697}" dt="2023-08-04T15:07:42.894" v="1294"/>
        <pc:sldMkLst>
          <pc:docMk/>
          <pc:sldMk cId="992341664" sldId="339"/>
        </pc:sldMkLst>
        <pc:spChg chg="mod">
          <ac:chgData name="Rebecca Schur" userId="b0631657-2b5c-4d87-ae78-d388ee36552a" providerId="ADAL" clId="{26C08450-DB89-4DE7-A747-6698387D0697}" dt="2023-07-31T18:48:21.307" v="13" actId="20577"/>
          <ac:spMkLst>
            <pc:docMk/>
            <pc:sldMk cId="992341664" sldId="339"/>
            <ac:spMk id="4" creationId="{261AB2B8-1265-AA0B-7C76-4FAF249C3140}"/>
          </ac:spMkLst>
        </pc:spChg>
        <pc:extLst>
          <p:ext xmlns:p="http://schemas.openxmlformats.org/presentationml/2006/main" uri="{D6D511B9-2390-475A-947B-AFAB55BFBCF1}">
            <pc226:cmChg xmlns:pc226="http://schemas.microsoft.com/office/powerpoint/2022/06/main/command" chg="del mod">
              <pc226:chgData name="Rebecca Schur" userId="b0631657-2b5c-4d87-ae78-d388ee36552a" providerId="ADAL" clId="{26C08450-DB89-4DE7-A747-6698387D0697}" dt="2023-08-04T15:07:42.894" v="1294"/>
              <pc2:cmMkLst xmlns:pc2="http://schemas.microsoft.com/office/powerpoint/2019/9/main/command">
                <pc:docMk/>
                <pc:sldMk cId="992341664" sldId="339"/>
                <pc2:cmMk id="{05D5B98B-38BF-4BCA-AA9B-BDE5E23F8097}"/>
              </pc2:cmMkLst>
            </pc226:cmChg>
          </p:ext>
        </pc:extLst>
      </pc:sldChg>
      <pc:sldChg chg="modSp mod">
        <pc:chgData name="Rebecca Schur" userId="b0631657-2b5c-4d87-ae78-d388ee36552a" providerId="ADAL" clId="{26C08450-DB89-4DE7-A747-6698387D0697}" dt="2023-08-04T15:11:19.680" v="1309" actId="14100"/>
        <pc:sldMkLst>
          <pc:docMk/>
          <pc:sldMk cId="193671012" sldId="340"/>
        </pc:sldMkLst>
        <pc:spChg chg="mod">
          <ac:chgData name="Rebecca Schur" userId="b0631657-2b5c-4d87-ae78-d388ee36552a" providerId="ADAL" clId="{26C08450-DB89-4DE7-A747-6698387D0697}" dt="2023-08-04T15:11:19.680" v="1309" actId="14100"/>
          <ac:spMkLst>
            <pc:docMk/>
            <pc:sldMk cId="193671012" sldId="340"/>
            <ac:spMk id="4" creationId="{89D67FC6-B46C-5BBE-5D4E-5A416508CB32}"/>
          </ac:spMkLst>
        </pc:spChg>
      </pc:sldChg>
      <pc:sldChg chg="modSp mod">
        <pc:chgData name="Rebecca Schur" userId="b0631657-2b5c-4d87-ae78-d388ee36552a" providerId="ADAL" clId="{26C08450-DB89-4DE7-A747-6698387D0697}" dt="2023-08-04T15:12:41.655" v="1362" actId="14100"/>
        <pc:sldMkLst>
          <pc:docMk/>
          <pc:sldMk cId="1059716301" sldId="341"/>
        </pc:sldMkLst>
        <pc:spChg chg="mod">
          <ac:chgData name="Rebecca Schur" userId="b0631657-2b5c-4d87-ae78-d388ee36552a" providerId="ADAL" clId="{26C08450-DB89-4DE7-A747-6698387D0697}" dt="2023-08-04T15:12:41.655" v="1362" actId="14100"/>
          <ac:spMkLst>
            <pc:docMk/>
            <pc:sldMk cId="1059716301" sldId="341"/>
            <ac:spMk id="2" creationId="{D1292C35-2462-8E83-34A5-86DE245EFAFE}"/>
          </ac:spMkLst>
        </pc:spChg>
        <pc:spChg chg="mod">
          <ac:chgData name="Rebecca Schur" userId="b0631657-2b5c-4d87-ae78-d388ee36552a" providerId="ADAL" clId="{26C08450-DB89-4DE7-A747-6698387D0697}" dt="2023-07-31T19:10:57.008" v="247" actId="20577"/>
          <ac:spMkLst>
            <pc:docMk/>
            <pc:sldMk cId="1059716301" sldId="341"/>
            <ac:spMk id="5" creationId="{4087AA7D-08CD-684B-0DED-E51CECCA920F}"/>
          </ac:spMkLst>
        </pc:spChg>
      </pc:sldChg>
      <pc:sldChg chg="modSp mod">
        <pc:chgData name="Rebecca Schur" userId="b0631657-2b5c-4d87-ae78-d388ee36552a" providerId="ADAL" clId="{26C08450-DB89-4DE7-A747-6698387D0697}" dt="2023-08-04T15:16:59.393" v="1375" actId="313"/>
        <pc:sldMkLst>
          <pc:docMk/>
          <pc:sldMk cId="3977534594" sldId="342"/>
        </pc:sldMkLst>
        <pc:spChg chg="mod">
          <ac:chgData name="Rebecca Schur" userId="b0631657-2b5c-4d87-ae78-d388ee36552a" providerId="ADAL" clId="{26C08450-DB89-4DE7-A747-6698387D0697}" dt="2023-08-04T15:16:59.393" v="1375" actId="313"/>
          <ac:spMkLst>
            <pc:docMk/>
            <pc:sldMk cId="3977534594" sldId="342"/>
            <ac:spMk id="4" creationId="{1FFC445D-0734-0A2B-E1CE-35934FB52A62}"/>
          </ac:spMkLst>
        </pc:spChg>
        <pc:spChg chg="mod">
          <ac:chgData name="Rebecca Schur" userId="b0631657-2b5c-4d87-ae78-d388ee36552a" providerId="ADAL" clId="{26C08450-DB89-4DE7-A747-6698387D0697}" dt="2023-08-04T15:16:17.296" v="1370" actId="20577"/>
          <ac:spMkLst>
            <pc:docMk/>
            <pc:sldMk cId="3977534594" sldId="342"/>
            <ac:spMk id="5" creationId="{A560E1D1-30D6-C26E-218C-B3A73DC10F31}"/>
          </ac:spMkLst>
        </pc:spChg>
      </pc:sldChg>
      <pc:sldChg chg="modSp mod modCm">
        <pc:chgData name="Rebecca Schur" userId="b0631657-2b5c-4d87-ae78-d388ee36552a" providerId="ADAL" clId="{26C08450-DB89-4DE7-A747-6698387D0697}" dt="2023-08-08T16:46:13.520" v="2433"/>
        <pc:sldMkLst>
          <pc:docMk/>
          <pc:sldMk cId="2911569258" sldId="344"/>
        </pc:sldMkLst>
        <pc:spChg chg="mod">
          <ac:chgData name="Rebecca Schur" userId="b0631657-2b5c-4d87-ae78-d388ee36552a" providerId="ADAL" clId="{26C08450-DB89-4DE7-A747-6698387D0697}" dt="2023-08-04T15:21:07.372" v="1396" actId="20577"/>
          <ac:spMkLst>
            <pc:docMk/>
            <pc:sldMk cId="2911569258" sldId="344"/>
            <ac:spMk id="3" creationId="{1FD412A2-0AE5-7450-E20E-25C89029A23B}"/>
          </ac:spMkLst>
        </pc:spChg>
        <pc:spChg chg="mod">
          <ac:chgData name="Rebecca Schur" userId="b0631657-2b5c-4d87-ae78-d388ee36552a" providerId="ADAL" clId="{26C08450-DB89-4DE7-A747-6698387D0697}" dt="2023-08-04T15:17:06.274" v="1382" actId="20577"/>
          <ac:spMkLst>
            <pc:docMk/>
            <pc:sldMk cId="2911569258" sldId="344"/>
            <ac:spMk id="7" creationId="{C234FF3C-3FA2-A6E8-6FEB-7B5B67ABE0A7}"/>
          </ac:spMkLst>
        </pc:spChg>
        <pc:extLst>
          <p:ext xmlns:p="http://schemas.openxmlformats.org/presentationml/2006/main" uri="{D6D511B9-2390-475A-947B-AFAB55BFBCF1}">
            <pc226:cmChg xmlns:pc226="http://schemas.microsoft.com/office/powerpoint/2022/06/main/command" chg="mod">
              <pc226:chgData name="Rebecca Schur" userId="b0631657-2b5c-4d87-ae78-d388ee36552a" providerId="ADAL" clId="{26C08450-DB89-4DE7-A747-6698387D0697}" dt="2023-08-08T16:46:13.520" v="2433"/>
              <pc2:cmMkLst xmlns:pc2="http://schemas.microsoft.com/office/powerpoint/2019/9/main/command">
                <pc:docMk/>
                <pc:sldMk cId="2911569258" sldId="344"/>
                <pc2:cmMk id="{B5D97A4B-431E-3C46-AA04-F2FC37BC6DF2}"/>
              </pc2:cmMkLst>
              <pc226:cmRplyChg chg="add mod">
                <pc226:chgData name="Rebecca Schur" userId="b0631657-2b5c-4d87-ae78-d388ee36552a" providerId="ADAL" clId="{26C08450-DB89-4DE7-A747-6698387D0697}" dt="2023-08-08T16:46:13.520" v="2433"/>
                <pc2:cmRplyMkLst xmlns:pc2="http://schemas.microsoft.com/office/powerpoint/2019/9/main/command">
                  <pc:docMk/>
                  <pc:sldMk cId="2911569258" sldId="344"/>
                  <pc2:cmMk id="{B5D97A4B-431E-3C46-AA04-F2FC37BC6DF2}"/>
                  <pc2:cmRplyMk id="{123352B3-3592-498C-A68A-54AA469D30A0}"/>
                </pc2:cmRplyMkLst>
              </pc226:cmRplyChg>
            </pc226:cmChg>
          </p:ext>
        </pc:extLst>
      </pc:sldChg>
      <pc:sldChg chg="modSp mod">
        <pc:chgData name="Rebecca Schur" userId="b0631657-2b5c-4d87-ae78-d388ee36552a" providerId="ADAL" clId="{26C08450-DB89-4DE7-A747-6698387D0697}" dt="2023-08-04T17:45:25.631" v="2340" actId="20577"/>
        <pc:sldMkLst>
          <pc:docMk/>
          <pc:sldMk cId="2032287535" sldId="345"/>
        </pc:sldMkLst>
        <pc:spChg chg="mod">
          <ac:chgData name="Rebecca Schur" userId="b0631657-2b5c-4d87-ae78-d388ee36552a" providerId="ADAL" clId="{26C08450-DB89-4DE7-A747-6698387D0697}" dt="2023-08-04T17:45:25.631" v="2340" actId="20577"/>
          <ac:spMkLst>
            <pc:docMk/>
            <pc:sldMk cId="2032287535" sldId="345"/>
            <ac:spMk id="4" creationId="{F8AA3E01-946E-294D-B00A-A2E44CA9D6C5}"/>
          </ac:spMkLst>
        </pc:spChg>
      </pc:sldChg>
      <pc:sldChg chg="delSp modSp mod">
        <pc:chgData name="Rebecca Schur" userId="b0631657-2b5c-4d87-ae78-d388ee36552a" providerId="ADAL" clId="{26C08450-DB89-4DE7-A747-6698387D0697}" dt="2023-08-04T17:34:53.131" v="2219" actId="20577"/>
        <pc:sldMkLst>
          <pc:docMk/>
          <pc:sldMk cId="3951616618" sldId="346"/>
        </pc:sldMkLst>
        <pc:spChg chg="mod">
          <ac:chgData name="Rebecca Schur" userId="b0631657-2b5c-4d87-ae78-d388ee36552a" providerId="ADAL" clId="{26C08450-DB89-4DE7-A747-6698387D0697}" dt="2023-08-04T17:34:53.131" v="2219" actId="20577"/>
          <ac:spMkLst>
            <pc:docMk/>
            <pc:sldMk cId="3951616618" sldId="346"/>
            <ac:spMk id="2" creationId="{7926983C-3C9E-37E7-3679-FBA2EC6254C4}"/>
          </ac:spMkLst>
        </pc:spChg>
        <pc:spChg chg="del mod">
          <ac:chgData name="Rebecca Schur" userId="b0631657-2b5c-4d87-ae78-d388ee36552a" providerId="ADAL" clId="{26C08450-DB89-4DE7-A747-6698387D0697}" dt="2023-08-04T15:32:14.359" v="1505" actId="478"/>
          <ac:spMkLst>
            <pc:docMk/>
            <pc:sldMk cId="3951616618" sldId="346"/>
            <ac:spMk id="5" creationId="{F802D944-7364-4B95-B946-5E27A67F0169}"/>
          </ac:spMkLst>
        </pc:spChg>
      </pc:sldChg>
      <pc:sldChg chg="modSp mod">
        <pc:chgData name="Rebecca Schur" userId="b0631657-2b5c-4d87-ae78-d388ee36552a" providerId="ADAL" clId="{26C08450-DB89-4DE7-A747-6698387D0697}" dt="2023-07-31T19:15:57.187" v="537" actId="20577"/>
        <pc:sldMkLst>
          <pc:docMk/>
          <pc:sldMk cId="1026992974" sldId="347"/>
        </pc:sldMkLst>
        <pc:spChg chg="mod">
          <ac:chgData name="Rebecca Schur" userId="b0631657-2b5c-4d87-ae78-d388ee36552a" providerId="ADAL" clId="{26C08450-DB89-4DE7-A747-6698387D0697}" dt="2023-07-31T19:15:57.187" v="537" actId="20577"/>
          <ac:spMkLst>
            <pc:docMk/>
            <pc:sldMk cId="1026992974" sldId="347"/>
            <ac:spMk id="4" creationId="{E956AEE4-A272-9196-A933-562A018DC017}"/>
          </ac:spMkLst>
        </pc:spChg>
      </pc:sldChg>
      <pc:sldChg chg="modSp mod">
        <pc:chgData name="Rebecca Schur" userId="b0631657-2b5c-4d87-ae78-d388ee36552a" providerId="ADAL" clId="{26C08450-DB89-4DE7-A747-6698387D0697}" dt="2023-08-04T17:35:27.933" v="2220" actId="14100"/>
        <pc:sldMkLst>
          <pc:docMk/>
          <pc:sldMk cId="2933456180" sldId="348"/>
        </pc:sldMkLst>
        <pc:spChg chg="mod">
          <ac:chgData name="Rebecca Schur" userId="b0631657-2b5c-4d87-ae78-d388ee36552a" providerId="ADAL" clId="{26C08450-DB89-4DE7-A747-6698387D0697}" dt="2023-08-04T17:35:27.933" v="2220" actId="14100"/>
          <ac:spMkLst>
            <pc:docMk/>
            <pc:sldMk cId="2933456180" sldId="348"/>
            <ac:spMk id="6" creationId="{7E139AC5-6880-D616-5F4D-F4D8ACAD7080}"/>
          </ac:spMkLst>
        </pc:spChg>
      </pc:sldChg>
      <pc:sldChg chg="modCm">
        <pc:chgData name="Rebecca Schur" userId="b0631657-2b5c-4d87-ae78-d388ee36552a" providerId="ADAL" clId="{26C08450-DB89-4DE7-A747-6698387D0697}" dt="2023-08-04T17:30:26.896" v="2124"/>
        <pc:sldMkLst>
          <pc:docMk/>
          <pc:sldMk cId="4131789353" sldId="349"/>
        </pc:sldMkLst>
        <pc:extLst>
          <p:ext xmlns:p="http://schemas.openxmlformats.org/presentationml/2006/main" uri="{D6D511B9-2390-475A-947B-AFAB55BFBCF1}">
            <pc226:cmChg xmlns:pc226="http://schemas.microsoft.com/office/powerpoint/2022/06/main/command" chg="">
              <pc226:chgData name="Rebecca Schur" userId="b0631657-2b5c-4d87-ae78-d388ee36552a" providerId="ADAL" clId="{26C08450-DB89-4DE7-A747-6698387D0697}" dt="2023-08-04T17:30:26.896" v="2124"/>
              <pc2:cmMkLst xmlns:pc2="http://schemas.microsoft.com/office/powerpoint/2019/9/main/command">
                <pc:docMk/>
                <pc:sldMk cId="4131789353" sldId="349"/>
                <pc2:cmMk id="{4B613486-5B65-9341-B338-ACB20AE426BD}"/>
              </pc2:cmMkLst>
              <pc226:cmRplyChg chg="add">
                <pc226:chgData name="Rebecca Schur" userId="b0631657-2b5c-4d87-ae78-d388ee36552a" providerId="ADAL" clId="{26C08450-DB89-4DE7-A747-6698387D0697}" dt="2023-07-31T16:58:38.633" v="0"/>
                <pc2:cmRplyMkLst xmlns:pc2="http://schemas.microsoft.com/office/powerpoint/2019/9/main/command">
                  <pc:docMk/>
                  <pc:sldMk cId="4131789353" sldId="349"/>
                  <pc2:cmMk id="{4B613486-5B65-9341-B338-ACB20AE426BD}"/>
                  <pc2:cmRplyMk id="{93634114-BC24-4D0E-ABA7-B303F4D9ACFD}"/>
                </pc2:cmRplyMkLst>
              </pc226:cmRplyChg>
              <pc226:cmRplyChg chg="add">
                <pc226:chgData name="Rebecca Schur" userId="b0631657-2b5c-4d87-ae78-d388ee36552a" providerId="ADAL" clId="{26C08450-DB89-4DE7-A747-6698387D0697}" dt="2023-08-04T17:30:26.896" v="2124"/>
                <pc2:cmRplyMkLst xmlns:pc2="http://schemas.microsoft.com/office/powerpoint/2019/9/main/command">
                  <pc:docMk/>
                  <pc:sldMk cId="4131789353" sldId="349"/>
                  <pc2:cmMk id="{4B613486-5B65-9341-B338-ACB20AE426BD}"/>
                  <pc2:cmRplyMk id="{DAF6DF2E-A87D-461C-954C-F861009F8436}"/>
                </pc2:cmRplyMkLst>
              </pc226:cmRplyChg>
              <pc226:cmRplyChg chg="add mod">
                <pc226:chgData name="Rebecca Schur" userId="b0631657-2b5c-4d87-ae78-d388ee36552a" providerId="ADAL" clId="{26C08450-DB89-4DE7-A747-6698387D0697}" dt="2023-08-04T14:11:00.568" v="816"/>
                <pc2:cmRplyMkLst xmlns:pc2="http://schemas.microsoft.com/office/powerpoint/2019/9/main/command">
                  <pc:docMk/>
                  <pc:sldMk cId="4131789353" sldId="349"/>
                  <pc2:cmMk id="{4B613486-5B65-9341-B338-ACB20AE426BD}"/>
                  <pc2:cmRplyMk id="{17B32FAD-1CAF-4003-AF2F-E54CB3FD0F97}"/>
                </pc2:cmRplyMkLst>
              </pc226:cmRplyChg>
            </pc226:cmChg>
          </p:ext>
        </pc:extLst>
      </pc:sldChg>
      <pc:sldChg chg="modSp mod">
        <pc:chgData name="Rebecca Schur" userId="b0631657-2b5c-4d87-ae78-d388ee36552a" providerId="ADAL" clId="{26C08450-DB89-4DE7-A747-6698387D0697}" dt="2023-08-04T15:40:01.505" v="1762" actId="1076"/>
        <pc:sldMkLst>
          <pc:docMk/>
          <pc:sldMk cId="917168800" sldId="351"/>
        </pc:sldMkLst>
        <pc:spChg chg="mod">
          <ac:chgData name="Rebecca Schur" userId="b0631657-2b5c-4d87-ae78-d388ee36552a" providerId="ADAL" clId="{26C08450-DB89-4DE7-A747-6698387D0697}" dt="2023-08-04T15:40:01.505" v="1762" actId="1076"/>
          <ac:spMkLst>
            <pc:docMk/>
            <pc:sldMk cId="917168800" sldId="351"/>
            <ac:spMk id="4" creationId="{32239C28-26DF-E8D0-BFCD-C51FD37CAC38}"/>
          </ac:spMkLst>
        </pc:spChg>
      </pc:sldChg>
      <pc:sldChg chg="modSp mod">
        <pc:chgData name="Rebecca Schur" userId="b0631657-2b5c-4d87-ae78-d388ee36552a" providerId="ADAL" clId="{26C08450-DB89-4DE7-A747-6698387D0697}" dt="2023-07-31T19:16:43.602" v="604" actId="14100"/>
        <pc:sldMkLst>
          <pc:docMk/>
          <pc:sldMk cId="1842418763" sldId="352"/>
        </pc:sldMkLst>
        <pc:spChg chg="mod">
          <ac:chgData name="Rebecca Schur" userId="b0631657-2b5c-4d87-ae78-d388ee36552a" providerId="ADAL" clId="{26C08450-DB89-4DE7-A747-6698387D0697}" dt="2023-07-31T19:16:43.602" v="604" actId="14100"/>
          <ac:spMkLst>
            <pc:docMk/>
            <pc:sldMk cId="1842418763" sldId="352"/>
            <ac:spMk id="4" creationId="{55199063-5BC9-132B-EF8F-417B5C252614}"/>
          </ac:spMkLst>
        </pc:spChg>
      </pc:sldChg>
      <pc:sldChg chg="modSp mod delCm">
        <pc:chgData name="Rebecca Schur" userId="b0631657-2b5c-4d87-ae78-d388ee36552a" providerId="ADAL" clId="{26C08450-DB89-4DE7-A747-6698387D0697}" dt="2023-08-04T14:41:08.208" v="1238"/>
        <pc:sldMkLst>
          <pc:docMk/>
          <pc:sldMk cId="2205408710" sldId="353"/>
        </pc:sldMkLst>
        <pc:spChg chg="mod">
          <ac:chgData name="Rebecca Schur" userId="b0631657-2b5c-4d87-ae78-d388ee36552a" providerId="ADAL" clId="{26C08450-DB89-4DE7-A747-6698387D0697}" dt="2023-08-03T19:32:44.496" v="788" actId="20577"/>
          <ac:spMkLst>
            <pc:docMk/>
            <pc:sldMk cId="2205408710" sldId="353"/>
            <ac:spMk id="6" creationId="{AD2D45C1-C6EC-ED73-9F8B-445755DCCAC3}"/>
          </ac:spMkLst>
        </pc:spChg>
        <pc:extLst>
          <p:ext xmlns:p="http://schemas.openxmlformats.org/presentationml/2006/main" uri="{D6D511B9-2390-475A-947B-AFAB55BFBCF1}">
            <pc226:cmChg xmlns:pc226="http://schemas.microsoft.com/office/powerpoint/2022/06/main/command" chg="del">
              <pc226:chgData name="Rebecca Schur" userId="b0631657-2b5c-4d87-ae78-d388ee36552a" providerId="ADAL" clId="{26C08450-DB89-4DE7-A747-6698387D0697}" dt="2023-08-04T14:41:08.208" v="1238"/>
              <pc2:cmMkLst xmlns:pc2="http://schemas.microsoft.com/office/powerpoint/2019/9/main/command">
                <pc:docMk/>
                <pc:sldMk cId="2205408710" sldId="353"/>
                <pc2:cmMk id="{B65077CF-5219-4E77-A876-49DF4FBC40DE}"/>
              </pc2:cmMkLst>
            </pc226:cmChg>
          </p:ext>
        </pc:extLst>
      </pc:sldChg>
      <pc:sldChg chg="modSp mod">
        <pc:chgData name="Rebecca Schur" userId="b0631657-2b5c-4d87-ae78-d388ee36552a" providerId="ADAL" clId="{26C08450-DB89-4DE7-A747-6698387D0697}" dt="2023-08-03T19:32:58.024" v="800" actId="20577"/>
        <pc:sldMkLst>
          <pc:docMk/>
          <pc:sldMk cId="781000649" sldId="354"/>
        </pc:sldMkLst>
        <pc:spChg chg="mod">
          <ac:chgData name="Rebecca Schur" userId="b0631657-2b5c-4d87-ae78-d388ee36552a" providerId="ADAL" clId="{26C08450-DB89-4DE7-A747-6698387D0697}" dt="2023-08-03T19:32:58.024" v="800" actId="20577"/>
          <ac:spMkLst>
            <pc:docMk/>
            <pc:sldMk cId="781000649" sldId="354"/>
            <ac:spMk id="2" creationId="{EC981A57-13C1-4033-F364-69E8B906BC43}"/>
          </ac:spMkLst>
        </pc:spChg>
      </pc:sldChg>
      <pc:sldChg chg="modSp mod addCm delCm modCm modNotesTx">
        <pc:chgData name="Rebecca Schur" userId="b0631657-2b5c-4d87-ae78-d388ee36552a" providerId="ADAL" clId="{26C08450-DB89-4DE7-A747-6698387D0697}" dt="2023-08-08T16:45:47.558" v="2432"/>
        <pc:sldMkLst>
          <pc:docMk/>
          <pc:sldMk cId="4038447853" sldId="356"/>
        </pc:sldMkLst>
        <pc:spChg chg="mod">
          <ac:chgData name="Rebecca Schur" userId="b0631657-2b5c-4d87-ae78-d388ee36552a" providerId="ADAL" clId="{26C08450-DB89-4DE7-A747-6698387D0697}" dt="2023-08-03T19:33:04.056" v="808" actId="20577"/>
          <ac:spMkLst>
            <pc:docMk/>
            <pc:sldMk cId="4038447853" sldId="356"/>
            <ac:spMk id="2" creationId="{EC981A57-13C1-4033-F364-69E8B906BC43}"/>
          </ac:spMkLst>
        </pc:spChg>
        <pc:extLst>
          <p:ext xmlns:p="http://schemas.openxmlformats.org/presentationml/2006/main" uri="{D6D511B9-2390-475A-947B-AFAB55BFBCF1}">
            <pc226:cmChg xmlns:pc226="http://schemas.microsoft.com/office/powerpoint/2022/06/main/command" chg="add del">
              <pc226:chgData name="Rebecca Schur" userId="b0631657-2b5c-4d87-ae78-d388ee36552a" providerId="ADAL" clId="{26C08450-DB89-4DE7-A747-6698387D0697}" dt="2023-08-08T16:17:53.696" v="2422"/>
              <pc2:cmMkLst xmlns:pc2="http://schemas.microsoft.com/office/powerpoint/2019/9/main/command">
                <pc:docMk/>
                <pc:sldMk cId="4038447853" sldId="356"/>
                <pc2:cmMk id="{69E6FA1B-D053-41C8-B871-7AE59D97D072}"/>
              </pc2:cmMkLst>
            </pc226:cmChg>
            <pc226:cmChg xmlns:pc226="http://schemas.microsoft.com/office/powerpoint/2022/06/main/command" chg="add mod">
              <pc226:chgData name="Rebecca Schur" userId="b0631657-2b5c-4d87-ae78-d388ee36552a" providerId="ADAL" clId="{26C08450-DB89-4DE7-A747-6698387D0697}" dt="2023-08-08T16:45:47.558" v="2432"/>
              <pc2:cmMkLst xmlns:pc2="http://schemas.microsoft.com/office/powerpoint/2019/9/main/command">
                <pc:docMk/>
                <pc:sldMk cId="4038447853" sldId="356"/>
                <pc2:cmMk id="{626CE5FF-9ADC-44FF-BBC3-64027EC7889B}"/>
              </pc2:cmMkLst>
            </pc226:cmChg>
          </p:ext>
        </pc:extLst>
      </pc:sldChg>
      <pc:sldChg chg="modSp mod">
        <pc:chgData name="Rebecca Schur" userId="b0631657-2b5c-4d87-ae78-d388ee36552a" providerId="ADAL" clId="{26C08450-DB89-4DE7-A747-6698387D0697}" dt="2023-08-04T17:31:42.485" v="2125" actId="1076"/>
        <pc:sldMkLst>
          <pc:docMk/>
          <pc:sldMk cId="1614627842" sldId="357"/>
        </pc:sldMkLst>
        <pc:spChg chg="mod">
          <ac:chgData name="Rebecca Schur" userId="b0631657-2b5c-4d87-ae78-d388ee36552a" providerId="ADAL" clId="{26C08450-DB89-4DE7-A747-6698387D0697}" dt="2023-08-04T17:31:42.485" v="2125" actId="1076"/>
          <ac:spMkLst>
            <pc:docMk/>
            <pc:sldMk cId="1614627842" sldId="357"/>
            <ac:spMk id="2" creationId="{EC981A57-13C1-4033-F364-69E8B906BC43}"/>
          </ac:spMkLst>
        </pc:spChg>
      </pc:sldChg>
      <pc:sldChg chg="modSp mod addCm delCm modCm">
        <pc:chgData name="Rebecca Schur" userId="b0631657-2b5c-4d87-ae78-d388ee36552a" providerId="ADAL" clId="{26C08450-DB89-4DE7-A747-6698387D0697}" dt="2023-08-04T18:06:53.387" v="2375" actId="20577"/>
        <pc:sldMkLst>
          <pc:docMk/>
          <pc:sldMk cId="2917345362" sldId="358"/>
        </pc:sldMkLst>
        <pc:graphicFrameChg chg="mod modGraphic">
          <ac:chgData name="Rebecca Schur" userId="b0631657-2b5c-4d87-ae78-d388ee36552a" providerId="ADAL" clId="{26C08450-DB89-4DE7-A747-6698387D0697}" dt="2023-08-04T18:06:53.387" v="2375" actId="20577"/>
          <ac:graphicFrameMkLst>
            <pc:docMk/>
            <pc:sldMk cId="2917345362" sldId="358"/>
            <ac:graphicFrameMk id="2" creationId="{A1E2D5A5-B37C-C8BB-E431-AAA76E7AE0DD}"/>
          </ac:graphicFrameMkLst>
        </pc:graphicFrameChg>
        <pc:extLst>
          <p:ext xmlns:p="http://schemas.openxmlformats.org/presentationml/2006/main" uri="{D6D511B9-2390-475A-947B-AFAB55BFBCF1}">
            <pc226:cmChg xmlns:pc226="http://schemas.microsoft.com/office/powerpoint/2022/06/main/command" chg="add del">
              <pc226:chgData name="Rebecca Schur" userId="b0631657-2b5c-4d87-ae78-d388ee36552a" providerId="ADAL" clId="{26C08450-DB89-4DE7-A747-6698387D0697}" dt="2023-07-31T19:56:19.071" v="618"/>
              <pc2:cmMkLst xmlns:pc2="http://schemas.microsoft.com/office/powerpoint/2019/9/main/command">
                <pc:docMk/>
                <pc:sldMk cId="2917345362" sldId="358"/>
                <pc2:cmMk id="{8C8D572D-7CBD-4AB8-A397-41889F31E846}"/>
              </pc2:cmMkLst>
            </pc226:cmChg>
            <pc226:cmChg xmlns:pc226="http://schemas.microsoft.com/office/powerpoint/2022/06/main/command" chg="add mod">
              <pc226:chgData name="Rebecca Schur" userId="b0631657-2b5c-4d87-ae78-d388ee36552a" providerId="ADAL" clId="{26C08450-DB89-4DE7-A747-6698387D0697}" dt="2023-08-04T15:44:33.932" v="1795"/>
              <pc2:cmMkLst xmlns:pc2="http://schemas.microsoft.com/office/powerpoint/2019/9/main/command">
                <pc:docMk/>
                <pc:sldMk cId="2917345362" sldId="358"/>
                <pc2:cmMk id="{520AB884-BD47-44C8-B1F9-A30A677899A9}"/>
              </pc2:cmMkLst>
            </pc226:cmChg>
            <pc226:cmChg xmlns:pc226="http://schemas.microsoft.com/office/powerpoint/2022/06/main/command" chg="add mod">
              <pc226:chgData name="Rebecca Schur" userId="b0631657-2b5c-4d87-ae78-d388ee36552a" providerId="ADAL" clId="{26C08450-DB89-4DE7-A747-6698387D0697}" dt="2023-08-04T17:39:22.254" v="2302"/>
              <pc2:cmMkLst xmlns:pc2="http://schemas.microsoft.com/office/powerpoint/2019/9/main/command">
                <pc:docMk/>
                <pc:sldMk cId="2917345362" sldId="358"/>
                <pc2:cmMk id="{9D8348EF-EC2C-4744-AB67-89A949081694}"/>
              </pc2:cmMkLst>
            </pc226:cmChg>
          </p:ext>
        </pc:extLst>
      </pc:sldChg>
      <pc:sldChg chg="modSp mod">
        <pc:chgData name="Rebecca Schur" userId="b0631657-2b5c-4d87-ae78-d388ee36552a" providerId="ADAL" clId="{26C08450-DB89-4DE7-A747-6698387D0697}" dt="2023-07-31T19:13:04.501" v="494" actId="20577"/>
        <pc:sldMkLst>
          <pc:docMk/>
          <pc:sldMk cId="1342519583" sldId="359"/>
        </pc:sldMkLst>
        <pc:spChg chg="mod">
          <ac:chgData name="Rebecca Schur" userId="b0631657-2b5c-4d87-ae78-d388ee36552a" providerId="ADAL" clId="{26C08450-DB89-4DE7-A747-6698387D0697}" dt="2023-07-31T19:13:04.501" v="494" actId="20577"/>
          <ac:spMkLst>
            <pc:docMk/>
            <pc:sldMk cId="1342519583" sldId="359"/>
            <ac:spMk id="2" creationId="{52495C18-54E7-8983-B1BD-B4A6BFF630DA}"/>
          </ac:spMkLst>
        </pc:spChg>
      </pc:sldChg>
      <pc:sldChg chg="modSp mod">
        <pc:chgData name="Rebecca Schur" userId="b0631657-2b5c-4d87-ae78-d388ee36552a" providerId="ADAL" clId="{26C08450-DB89-4DE7-A747-6698387D0697}" dt="2023-08-04T15:48:59.339" v="2012" actId="20577"/>
        <pc:sldMkLst>
          <pc:docMk/>
          <pc:sldMk cId="1642571095" sldId="360"/>
        </pc:sldMkLst>
        <pc:spChg chg="mod">
          <ac:chgData name="Rebecca Schur" userId="b0631657-2b5c-4d87-ae78-d388ee36552a" providerId="ADAL" clId="{26C08450-DB89-4DE7-A747-6698387D0697}" dt="2023-08-04T15:48:59.339" v="2012" actId="20577"/>
          <ac:spMkLst>
            <pc:docMk/>
            <pc:sldMk cId="1642571095" sldId="360"/>
            <ac:spMk id="2" creationId="{315B7C28-7B65-11DC-50D3-8C99B92FC374}"/>
          </ac:spMkLst>
        </pc:spChg>
      </pc:sldChg>
      <pc:sldChg chg="modSp mod delCm">
        <pc:chgData name="Rebecca Schur" userId="b0631657-2b5c-4d87-ae78-d388ee36552a" providerId="ADAL" clId="{26C08450-DB89-4DE7-A747-6698387D0697}" dt="2023-08-04T17:41:19.826" v="2338" actId="20577"/>
        <pc:sldMkLst>
          <pc:docMk/>
          <pc:sldMk cId="2630016538" sldId="362"/>
        </pc:sldMkLst>
        <pc:spChg chg="mod">
          <ac:chgData name="Rebecca Schur" userId="b0631657-2b5c-4d87-ae78-d388ee36552a" providerId="ADAL" clId="{26C08450-DB89-4DE7-A747-6698387D0697}" dt="2023-08-04T17:41:19.826" v="2338" actId="20577"/>
          <ac:spMkLst>
            <pc:docMk/>
            <pc:sldMk cId="2630016538" sldId="362"/>
            <ac:spMk id="5" creationId="{F9E00C5F-A474-169A-5459-6395F57DA897}"/>
          </ac:spMkLst>
        </pc:spChg>
        <pc:extLst>
          <p:ext xmlns:p="http://schemas.openxmlformats.org/presentationml/2006/main" uri="{D6D511B9-2390-475A-947B-AFAB55BFBCF1}">
            <pc226:cmChg xmlns:pc226="http://schemas.microsoft.com/office/powerpoint/2022/06/main/command" chg="del">
              <pc226:chgData name="Rebecca Schur" userId="b0631657-2b5c-4d87-ae78-d388ee36552a" providerId="ADAL" clId="{26C08450-DB89-4DE7-A747-6698387D0697}" dt="2023-08-04T15:49:03.477" v="2013"/>
              <pc2:cmMkLst xmlns:pc2="http://schemas.microsoft.com/office/powerpoint/2019/9/main/command">
                <pc:docMk/>
                <pc:sldMk cId="2630016538" sldId="362"/>
                <pc2:cmMk id="{72E00342-0490-4F66-B1B3-848FB538D492}"/>
              </pc2:cmMkLst>
            </pc226:cmChg>
          </p:ext>
        </pc:extLst>
      </pc:sldChg>
      <pc:sldChg chg="modSp mod">
        <pc:chgData name="Rebecca Schur" userId="b0631657-2b5c-4d87-ae78-d388ee36552a" providerId="ADAL" clId="{26C08450-DB89-4DE7-A747-6698387D0697}" dt="2023-08-04T17:40:27.736" v="2327" actId="20577"/>
        <pc:sldMkLst>
          <pc:docMk/>
          <pc:sldMk cId="3138723113" sldId="363"/>
        </pc:sldMkLst>
        <pc:spChg chg="mod">
          <ac:chgData name="Rebecca Schur" userId="b0631657-2b5c-4d87-ae78-d388ee36552a" providerId="ADAL" clId="{26C08450-DB89-4DE7-A747-6698387D0697}" dt="2023-08-04T17:39:54.150" v="2306" actId="20577"/>
          <ac:spMkLst>
            <pc:docMk/>
            <pc:sldMk cId="3138723113" sldId="363"/>
            <ac:spMk id="2" creationId="{72882E3C-309A-C3B1-57CD-1766A7E6A3A4}"/>
          </ac:spMkLst>
        </pc:spChg>
        <pc:spChg chg="mod">
          <ac:chgData name="Rebecca Schur" userId="b0631657-2b5c-4d87-ae78-d388ee36552a" providerId="ADAL" clId="{26C08450-DB89-4DE7-A747-6698387D0697}" dt="2023-08-04T17:40:27.736" v="2327" actId="20577"/>
          <ac:spMkLst>
            <pc:docMk/>
            <pc:sldMk cId="3138723113" sldId="363"/>
            <ac:spMk id="3" creationId="{5EB5DE02-268B-1CD8-69EF-3E39EE246E15}"/>
          </ac:spMkLst>
        </pc:spChg>
      </pc:sldChg>
      <pc:sldChg chg="modSp mod">
        <pc:chgData name="Rebecca Schur" userId="b0631657-2b5c-4d87-ae78-d388ee36552a" providerId="ADAL" clId="{26C08450-DB89-4DE7-A747-6698387D0697}" dt="2023-08-04T17:31:50.697" v="2126" actId="20577"/>
        <pc:sldMkLst>
          <pc:docMk/>
          <pc:sldMk cId="2651816052" sldId="364"/>
        </pc:sldMkLst>
        <pc:spChg chg="mod">
          <ac:chgData name="Rebecca Schur" userId="b0631657-2b5c-4d87-ae78-d388ee36552a" providerId="ADAL" clId="{26C08450-DB89-4DE7-A747-6698387D0697}" dt="2023-08-04T17:31:50.697" v="2126" actId="20577"/>
          <ac:spMkLst>
            <pc:docMk/>
            <pc:sldMk cId="2651816052" sldId="364"/>
            <ac:spMk id="4" creationId="{EF89E0F6-1D45-B597-8C5F-8BE1B963F552}"/>
          </ac:spMkLst>
        </pc:spChg>
      </pc:sldChg>
      <pc:sldChg chg="addSp delSp modSp mod modCm">
        <pc:chgData name="Rebecca Schur" userId="b0631657-2b5c-4d87-ae78-d388ee36552a" providerId="ADAL" clId="{26C08450-DB89-4DE7-A747-6698387D0697}" dt="2023-08-04T17:40:39.987" v="2330" actId="14100"/>
        <pc:sldMkLst>
          <pc:docMk/>
          <pc:sldMk cId="1297175199" sldId="365"/>
        </pc:sldMkLst>
        <pc:spChg chg="mod">
          <ac:chgData name="Rebecca Schur" userId="b0631657-2b5c-4d87-ae78-d388ee36552a" providerId="ADAL" clId="{26C08450-DB89-4DE7-A747-6698387D0697}" dt="2023-08-04T17:40:39.987" v="2330" actId="14100"/>
          <ac:spMkLst>
            <pc:docMk/>
            <pc:sldMk cId="1297175199" sldId="365"/>
            <ac:spMk id="3" creationId="{2F02A1F9-5571-931C-3237-7E000E6FDC90}"/>
          </ac:spMkLst>
        </pc:spChg>
        <pc:picChg chg="add mod">
          <ac:chgData name="Rebecca Schur" userId="b0631657-2b5c-4d87-ae78-d388ee36552a" providerId="ADAL" clId="{26C08450-DB89-4DE7-A747-6698387D0697}" dt="2023-08-04T16:03:38.651" v="2119" actId="1076"/>
          <ac:picMkLst>
            <pc:docMk/>
            <pc:sldMk cId="1297175199" sldId="365"/>
            <ac:picMk id="4" creationId="{66E2B945-D33B-3B50-05F6-60EEA45F7F20}"/>
          </ac:picMkLst>
        </pc:picChg>
        <pc:picChg chg="del">
          <ac:chgData name="Rebecca Schur" userId="b0631657-2b5c-4d87-ae78-d388ee36552a" providerId="ADAL" clId="{26C08450-DB89-4DE7-A747-6698387D0697}" dt="2023-08-04T16:03:07.453" v="2115" actId="478"/>
          <ac:picMkLst>
            <pc:docMk/>
            <pc:sldMk cId="1297175199" sldId="365"/>
            <ac:picMk id="5" creationId="{4DAE8CF2-DBA2-D26A-29BB-6D5A87D96F31}"/>
          </ac:picMkLst>
        </pc:picChg>
        <pc:extLst>
          <p:ext xmlns:p="http://schemas.openxmlformats.org/presentationml/2006/main" uri="{D6D511B9-2390-475A-947B-AFAB55BFBCF1}">
            <pc226:cmChg xmlns:pc226="http://schemas.microsoft.com/office/powerpoint/2022/06/main/command" chg="mod">
              <pc226:chgData name="Rebecca Schur" userId="b0631657-2b5c-4d87-ae78-d388ee36552a" providerId="ADAL" clId="{26C08450-DB89-4DE7-A747-6698387D0697}" dt="2023-08-04T16:09:44.627" v="2120"/>
              <pc2:cmMkLst xmlns:pc2="http://schemas.microsoft.com/office/powerpoint/2019/9/main/command">
                <pc:docMk/>
                <pc:sldMk cId="1297175199" sldId="365"/>
                <pc2:cmMk id="{D7DC5DDE-EC7F-E540-BCC6-C94D37069FBC}"/>
              </pc2:cmMkLst>
            </pc226:cmChg>
            <pc226:cmChg xmlns:pc226="http://schemas.microsoft.com/office/powerpoint/2022/06/main/command" chg="mod">
              <pc226:chgData name="Rebecca Schur" userId="b0631657-2b5c-4d87-ae78-d388ee36552a" providerId="ADAL" clId="{26C08450-DB89-4DE7-A747-6698387D0697}" dt="2023-08-04T16:02:52.742" v="2094"/>
              <pc2:cmMkLst xmlns:pc2="http://schemas.microsoft.com/office/powerpoint/2019/9/main/command">
                <pc:docMk/>
                <pc:sldMk cId="1297175199" sldId="365"/>
                <pc2:cmMk id="{8AAA0EFF-3077-40FD-AD31-24D0CD73F5EE}"/>
              </pc2:cmMkLst>
            </pc226:cmChg>
          </p:ext>
        </pc:extLst>
      </pc:sldChg>
      <pc:sldChg chg="modSp mod">
        <pc:chgData name="Rebecca Schur" userId="b0631657-2b5c-4d87-ae78-d388ee36552a" providerId="ADAL" clId="{26C08450-DB89-4DE7-A747-6698387D0697}" dt="2023-08-04T14:43:51.371" v="1263" actId="20577"/>
        <pc:sldMkLst>
          <pc:docMk/>
          <pc:sldMk cId="3881357516" sldId="366"/>
        </pc:sldMkLst>
        <pc:spChg chg="mod">
          <ac:chgData name="Rebecca Schur" userId="b0631657-2b5c-4d87-ae78-d388ee36552a" providerId="ADAL" clId="{26C08450-DB89-4DE7-A747-6698387D0697}" dt="2023-08-04T14:43:51.371" v="1263" actId="20577"/>
          <ac:spMkLst>
            <pc:docMk/>
            <pc:sldMk cId="3881357516" sldId="366"/>
            <ac:spMk id="2" creationId="{708CF1EE-BE3E-6B35-21EF-0A65049DB338}"/>
          </ac:spMkLst>
        </pc:spChg>
      </pc:sldChg>
    </pc:docChg>
  </pc:docChgLst>
  <pc:docChgLst>
    <pc:chgData name="Thais Cattani Perroni" userId="cfd5eeab-e9e1-4b2a-b5a4-3d687f911c86" providerId="ADAL" clId="{8A079046-4294-4397-9251-F7A6993BC4C4}"/>
    <pc:docChg chg="undo custSel addSld delSld modSld sldOrd addMainMaster modSection">
      <pc:chgData name="Thais Cattani Perroni" userId="cfd5eeab-e9e1-4b2a-b5a4-3d687f911c86" providerId="ADAL" clId="{8A079046-4294-4397-9251-F7A6993BC4C4}" dt="2023-08-09T14:14:31.286" v="122" actId="47"/>
      <pc:docMkLst>
        <pc:docMk/>
      </pc:docMkLst>
      <pc:sldChg chg="del">
        <pc:chgData name="Thais Cattani Perroni" userId="cfd5eeab-e9e1-4b2a-b5a4-3d687f911c86" providerId="ADAL" clId="{8A079046-4294-4397-9251-F7A6993BC4C4}" dt="2023-08-09T14:14:31.286" v="122" actId="47"/>
        <pc:sldMkLst>
          <pc:docMk/>
          <pc:sldMk cId="103938082" sldId="326"/>
        </pc:sldMkLst>
      </pc:sldChg>
      <pc:sldChg chg="del">
        <pc:chgData name="Thais Cattani Perroni" userId="cfd5eeab-e9e1-4b2a-b5a4-3d687f911c86" providerId="ADAL" clId="{8A079046-4294-4397-9251-F7A6993BC4C4}" dt="2023-08-09T14:13:38.541" v="118" actId="47"/>
        <pc:sldMkLst>
          <pc:docMk/>
          <pc:sldMk cId="2303950096" sldId="332"/>
        </pc:sldMkLst>
      </pc:sldChg>
      <pc:sldChg chg="del">
        <pc:chgData name="Thais Cattani Perroni" userId="cfd5eeab-e9e1-4b2a-b5a4-3d687f911c86" providerId="ADAL" clId="{8A079046-4294-4397-9251-F7A6993BC4C4}" dt="2023-08-09T14:01:46.612" v="4" actId="47"/>
        <pc:sldMkLst>
          <pc:docMk/>
          <pc:sldMk cId="3556591434" sldId="334"/>
        </pc:sldMkLst>
      </pc:sldChg>
      <pc:sldChg chg="del">
        <pc:chgData name="Thais Cattani Perroni" userId="cfd5eeab-e9e1-4b2a-b5a4-3d687f911c86" providerId="ADAL" clId="{8A079046-4294-4397-9251-F7A6993BC4C4}" dt="2023-08-09T14:03:09.212" v="23" actId="47"/>
        <pc:sldMkLst>
          <pc:docMk/>
          <pc:sldMk cId="3122855157" sldId="337"/>
        </pc:sldMkLst>
      </pc:sldChg>
      <pc:sldChg chg="modSp del mod">
        <pc:chgData name="Thais Cattani Perroni" userId="cfd5eeab-e9e1-4b2a-b5a4-3d687f911c86" providerId="ADAL" clId="{8A079046-4294-4397-9251-F7A6993BC4C4}" dt="2023-08-09T14:04:19.395" v="37" actId="47"/>
        <pc:sldMkLst>
          <pc:docMk/>
          <pc:sldMk cId="1059716301" sldId="341"/>
        </pc:sldMkLst>
        <pc:spChg chg="mod">
          <ac:chgData name="Thais Cattani Perroni" userId="cfd5eeab-e9e1-4b2a-b5a4-3d687f911c86" providerId="ADAL" clId="{8A079046-4294-4397-9251-F7A6993BC4C4}" dt="2023-08-09T14:03:41.303" v="30" actId="1076"/>
          <ac:spMkLst>
            <pc:docMk/>
            <pc:sldMk cId="1059716301" sldId="341"/>
            <ac:spMk id="5" creationId="{4087AA7D-08CD-684B-0DED-E51CECCA920F}"/>
          </ac:spMkLst>
        </pc:spChg>
      </pc:sldChg>
      <pc:sldChg chg="del">
        <pc:chgData name="Thais Cattani Perroni" userId="cfd5eeab-e9e1-4b2a-b5a4-3d687f911c86" providerId="ADAL" clId="{8A079046-4294-4397-9251-F7A6993BC4C4}" dt="2023-08-09T14:06:49.533" v="57" actId="47"/>
        <pc:sldMkLst>
          <pc:docMk/>
          <pc:sldMk cId="2911569258" sldId="344"/>
        </pc:sldMkLst>
      </pc:sldChg>
      <pc:sldChg chg="del">
        <pc:chgData name="Thais Cattani Perroni" userId="cfd5eeab-e9e1-4b2a-b5a4-3d687f911c86" providerId="ADAL" clId="{8A079046-4294-4397-9251-F7A6993BC4C4}" dt="2023-08-09T14:07:39.516" v="68" actId="47"/>
        <pc:sldMkLst>
          <pc:docMk/>
          <pc:sldMk cId="3951616618" sldId="346"/>
        </pc:sldMkLst>
      </pc:sldChg>
      <pc:sldChg chg="modSp del mod">
        <pc:chgData name="Thais Cattani Perroni" userId="cfd5eeab-e9e1-4b2a-b5a4-3d687f911c86" providerId="ADAL" clId="{8A079046-4294-4397-9251-F7A6993BC4C4}" dt="2023-08-09T14:08:41.277" v="82" actId="47"/>
        <pc:sldMkLst>
          <pc:docMk/>
          <pc:sldMk cId="2933456180" sldId="348"/>
        </pc:sldMkLst>
        <pc:spChg chg="mod">
          <ac:chgData name="Thais Cattani Perroni" userId="cfd5eeab-e9e1-4b2a-b5a4-3d687f911c86" providerId="ADAL" clId="{8A079046-4294-4397-9251-F7A6993BC4C4}" dt="2023-08-09T14:08:27.430" v="80" actId="1076"/>
          <ac:spMkLst>
            <pc:docMk/>
            <pc:sldMk cId="2933456180" sldId="348"/>
            <ac:spMk id="6" creationId="{7E139AC5-6880-D616-5F4D-F4D8ACAD7080}"/>
          </ac:spMkLst>
        </pc:spChg>
      </pc:sldChg>
      <pc:sldChg chg="del">
        <pc:chgData name="Thais Cattani Perroni" userId="cfd5eeab-e9e1-4b2a-b5a4-3d687f911c86" providerId="ADAL" clId="{8A079046-4294-4397-9251-F7A6993BC4C4}" dt="2023-08-09T14:09:43.946" v="94" actId="47"/>
        <pc:sldMkLst>
          <pc:docMk/>
          <pc:sldMk cId="1297175199" sldId="365"/>
        </pc:sldMkLst>
      </pc:sldChg>
      <pc:sldChg chg="addSp delSp modSp add mod chgLayout modNotesTx">
        <pc:chgData name="Thais Cattani Perroni" userId="cfd5eeab-e9e1-4b2a-b5a4-3d687f911c86" providerId="ADAL" clId="{8A079046-4294-4397-9251-F7A6993BC4C4}" dt="2023-08-09T14:02:54.801" v="21" actId="403"/>
        <pc:sldMkLst>
          <pc:docMk/>
          <pc:sldMk cId="1397627001" sldId="367"/>
        </pc:sldMkLst>
        <pc:spChg chg="add del mod ord">
          <ac:chgData name="Thais Cattani Perroni" userId="cfd5eeab-e9e1-4b2a-b5a4-3d687f911c86" providerId="ADAL" clId="{8A079046-4294-4397-9251-F7A6993BC4C4}" dt="2023-08-09T14:01:58.367" v="6" actId="700"/>
          <ac:spMkLst>
            <pc:docMk/>
            <pc:sldMk cId="1397627001" sldId="367"/>
            <ac:spMk id="2" creationId="{7F34F560-0E18-DC6F-13DB-23339D0F38EB}"/>
          </ac:spMkLst>
        </pc:spChg>
        <pc:spChg chg="add del mod ord">
          <ac:chgData name="Thais Cattani Perroni" userId="cfd5eeab-e9e1-4b2a-b5a4-3d687f911c86" providerId="ADAL" clId="{8A079046-4294-4397-9251-F7A6993BC4C4}" dt="2023-08-09T14:01:58.367" v="6" actId="700"/>
          <ac:spMkLst>
            <pc:docMk/>
            <pc:sldMk cId="1397627001" sldId="367"/>
            <ac:spMk id="3" creationId="{4FF1A40A-6EBC-843D-7F6E-0E0D770D328D}"/>
          </ac:spMkLst>
        </pc:spChg>
        <pc:spChg chg="mod ord">
          <ac:chgData name="Thais Cattani Perroni" userId="cfd5eeab-e9e1-4b2a-b5a4-3d687f911c86" providerId="ADAL" clId="{8A079046-4294-4397-9251-F7A6993BC4C4}" dt="2023-08-09T14:02:54.801" v="21" actId="403"/>
          <ac:spMkLst>
            <pc:docMk/>
            <pc:sldMk cId="1397627001" sldId="367"/>
            <ac:spMk id="7" creationId="{FE695C62-30CC-7343-9805-4EFEDF7C43F4}"/>
          </ac:spMkLst>
        </pc:spChg>
      </pc:sldChg>
      <pc:sldChg chg="delSp modSp new mod ord modNotesTx">
        <pc:chgData name="Thais Cattani Perroni" userId="cfd5eeab-e9e1-4b2a-b5a4-3d687f911c86" providerId="ADAL" clId="{8A079046-4294-4397-9251-F7A6993BC4C4}" dt="2023-08-09T14:03:03.313" v="22"/>
        <pc:sldMkLst>
          <pc:docMk/>
          <pc:sldMk cId="4114609094" sldId="368"/>
        </pc:sldMkLst>
        <pc:spChg chg="del">
          <ac:chgData name="Thais Cattani Perroni" userId="cfd5eeab-e9e1-4b2a-b5a4-3d687f911c86" providerId="ADAL" clId="{8A079046-4294-4397-9251-F7A6993BC4C4}" dt="2023-08-09T14:02:29.058" v="12" actId="21"/>
          <ac:spMkLst>
            <pc:docMk/>
            <pc:sldMk cId="4114609094" sldId="368"/>
            <ac:spMk id="2" creationId="{8D0537F6-7A2F-9DB1-5CE3-924128700AD8}"/>
          </ac:spMkLst>
        </pc:spChg>
        <pc:spChg chg="mod">
          <ac:chgData name="Thais Cattani Perroni" userId="cfd5eeab-e9e1-4b2a-b5a4-3d687f911c86" providerId="ADAL" clId="{8A079046-4294-4397-9251-F7A6993BC4C4}" dt="2023-08-09T14:02:47.456" v="18" actId="403"/>
          <ac:spMkLst>
            <pc:docMk/>
            <pc:sldMk cId="4114609094" sldId="368"/>
            <ac:spMk id="3" creationId="{1AFBB794-EF21-371A-6E51-F2FA9E5875DF}"/>
          </ac:spMkLst>
        </pc:spChg>
        <pc:spChg chg="del">
          <ac:chgData name="Thais Cattani Perroni" userId="cfd5eeab-e9e1-4b2a-b5a4-3d687f911c86" providerId="ADAL" clId="{8A079046-4294-4397-9251-F7A6993BC4C4}" dt="2023-08-09T14:02:26.415" v="11" actId="21"/>
          <ac:spMkLst>
            <pc:docMk/>
            <pc:sldMk cId="4114609094" sldId="368"/>
            <ac:spMk id="4" creationId="{F15C5083-F73F-5A87-AA65-ECCE02F27DCC}"/>
          </ac:spMkLst>
        </pc:spChg>
      </pc:sldChg>
      <pc:sldChg chg="delSp modSp new mod ord modNotesTx">
        <pc:chgData name="Thais Cattani Perroni" userId="cfd5eeab-e9e1-4b2a-b5a4-3d687f911c86" providerId="ADAL" clId="{8A079046-4294-4397-9251-F7A6993BC4C4}" dt="2023-08-09T14:04:08.944" v="36"/>
        <pc:sldMkLst>
          <pc:docMk/>
          <pc:sldMk cId="4260895655" sldId="369"/>
        </pc:sldMkLst>
        <pc:spChg chg="mod">
          <ac:chgData name="Thais Cattani Perroni" userId="cfd5eeab-e9e1-4b2a-b5a4-3d687f911c86" providerId="ADAL" clId="{8A079046-4294-4397-9251-F7A6993BC4C4}" dt="2023-08-09T14:03:57.182" v="34" actId="14100"/>
          <ac:spMkLst>
            <pc:docMk/>
            <pc:sldMk cId="4260895655" sldId="369"/>
            <ac:spMk id="2" creationId="{AE7B3B5C-F44D-1C3F-70A5-A19480901541}"/>
          </ac:spMkLst>
        </pc:spChg>
        <pc:spChg chg="mod">
          <ac:chgData name="Thais Cattani Perroni" userId="cfd5eeab-e9e1-4b2a-b5a4-3d687f911c86" providerId="ADAL" clId="{8A079046-4294-4397-9251-F7A6993BC4C4}" dt="2023-08-09T14:04:02.814" v="35" actId="1076"/>
          <ac:spMkLst>
            <pc:docMk/>
            <pc:sldMk cId="4260895655" sldId="369"/>
            <ac:spMk id="3" creationId="{F14870B1-E8F4-4F6E-48EF-4EF43DD616A0}"/>
          </ac:spMkLst>
        </pc:spChg>
        <pc:spChg chg="del">
          <ac:chgData name="Thais Cattani Perroni" userId="cfd5eeab-e9e1-4b2a-b5a4-3d687f911c86" providerId="ADAL" clId="{8A079046-4294-4397-9251-F7A6993BC4C4}" dt="2023-08-09T14:03:35.011" v="28" actId="21"/>
          <ac:spMkLst>
            <pc:docMk/>
            <pc:sldMk cId="4260895655" sldId="369"/>
            <ac:spMk id="4" creationId="{A46D1BEF-D055-2850-C4A8-1B3D469366C4}"/>
          </ac:spMkLst>
        </pc:spChg>
      </pc:sldChg>
      <pc:sldChg chg="delSp modSp new mod ord modNotesTx">
        <pc:chgData name="Thais Cattani Perroni" userId="cfd5eeab-e9e1-4b2a-b5a4-3d687f911c86" providerId="ADAL" clId="{8A079046-4294-4397-9251-F7A6993BC4C4}" dt="2023-08-09T14:06:38.606" v="56"/>
        <pc:sldMkLst>
          <pc:docMk/>
          <pc:sldMk cId="439503709" sldId="370"/>
        </pc:sldMkLst>
        <pc:spChg chg="mod">
          <ac:chgData name="Thais Cattani Perroni" userId="cfd5eeab-e9e1-4b2a-b5a4-3d687f911c86" providerId="ADAL" clId="{8A079046-4294-4397-9251-F7A6993BC4C4}" dt="2023-08-09T14:04:59.271" v="51" actId="1076"/>
          <ac:spMkLst>
            <pc:docMk/>
            <pc:sldMk cId="439503709" sldId="370"/>
            <ac:spMk id="2" creationId="{84B8A824-934F-9E54-8B8E-E874A4346298}"/>
          </ac:spMkLst>
        </pc:spChg>
        <pc:spChg chg="mod">
          <ac:chgData name="Thais Cattani Perroni" userId="cfd5eeab-e9e1-4b2a-b5a4-3d687f911c86" providerId="ADAL" clId="{8A079046-4294-4397-9251-F7A6993BC4C4}" dt="2023-08-09T14:06:31.320" v="55" actId="207"/>
          <ac:spMkLst>
            <pc:docMk/>
            <pc:sldMk cId="439503709" sldId="370"/>
            <ac:spMk id="3" creationId="{B6761815-FCA0-4B41-E1AE-29B734C0D97B}"/>
          </ac:spMkLst>
        </pc:spChg>
        <pc:spChg chg="del">
          <ac:chgData name="Thais Cattani Perroni" userId="cfd5eeab-e9e1-4b2a-b5a4-3d687f911c86" providerId="ADAL" clId="{8A079046-4294-4397-9251-F7A6993BC4C4}" dt="2023-08-09T14:05:01.298" v="52" actId="478"/>
          <ac:spMkLst>
            <pc:docMk/>
            <pc:sldMk cId="439503709" sldId="370"/>
            <ac:spMk id="4" creationId="{9F3D26D5-DD94-110F-A017-68C645EC27DF}"/>
          </ac:spMkLst>
        </pc:spChg>
      </pc:sldChg>
      <pc:sldChg chg="delSp modSp new mod ord modNotesTx">
        <pc:chgData name="Thais Cattani Perroni" userId="cfd5eeab-e9e1-4b2a-b5a4-3d687f911c86" providerId="ADAL" clId="{8A079046-4294-4397-9251-F7A6993BC4C4}" dt="2023-08-09T14:07:36.468" v="67"/>
        <pc:sldMkLst>
          <pc:docMk/>
          <pc:sldMk cId="509626814" sldId="371"/>
        </pc:sldMkLst>
        <pc:spChg chg="del">
          <ac:chgData name="Thais Cattani Perroni" userId="cfd5eeab-e9e1-4b2a-b5a4-3d687f911c86" providerId="ADAL" clId="{8A079046-4294-4397-9251-F7A6993BC4C4}" dt="2023-08-09T14:07:28.023" v="65" actId="478"/>
          <ac:spMkLst>
            <pc:docMk/>
            <pc:sldMk cId="509626814" sldId="371"/>
            <ac:spMk id="2" creationId="{C54BBFC3-90CC-9A4E-BB77-D0A6BD22895E}"/>
          </ac:spMkLst>
        </pc:spChg>
        <pc:spChg chg="mod">
          <ac:chgData name="Thais Cattani Perroni" userId="cfd5eeab-e9e1-4b2a-b5a4-3d687f911c86" providerId="ADAL" clId="{8A079046-4294-4397-9251-F7A6993BC4C4}" dt="2023-08-09T14:07:31.518" v="66" actId="1076"/>
          <ac:spMkLst>
            <pc:docMk/>
            <pc:sldMk cId="509626814" sldId="371"/>
            <ac:spMk id="3" creationId="{FDDFEB19-BDB7-3A60-9153-6529D3BB59C6}"/>
          </ac:spMkLst>
        </pc:spChg>
        <pc:spChg chg="del">
          <ac:chgData name="Thais Cattani Perroni" userId="cfd5eeab-e9e1-4b2a-b5a4-3d687f911c86" providerId="ADAL" clId="{8A079046-4294-4397-9251-F7A6993BC4C4}" dt="2023-08-09T14:07:26.051" v="64" actId="478"/>
          <ac:spMkLst>
            <pc:docMk/>
            <pc:sldMk cId="509626814" sldId="371"/>
            <ac:spMk id="4" creationId="{E1993B18-495E-E78F-18DD-56F768D88F4C}"/>
          </ac:spMkLst>
        </pc:spChg>
      </pc:sldChg>
      <pc:sldChg chg="delSp modSp new mod ord modNotesTx">
        <pc:chgData name="Thais Cattani Perroni" userId="cfd5eeab-e9e1-4b2a-b5a4-3d687f911c86" providerId="ADAL" clId="{8A079046-4294-4397-9251-F7A6993BC4C4}" dt="2023-08-09T14:08:37.755" v="81"/>
        <pc:sldMkLst>
          <pc:docMk/>
          <pc:sldMk cId="2996126489" sldId="372"/>
        </pc:sldMkLst>
        <pc:spChg chg="del">
          <ac:chgData name="Thais Cattani Perroni" userId="cfd5eeab-e9e1-4b2a-b5a4-3d687f911c86" providerId="ADAL" clId="{8A079046-4294-4397-9251-F7A6993BC4C4}" dt="2023-08-09T14:07:59.225" v="73" actId="478"/>
          <ac:spMkLst>
            <pc:docMk/>
            <pc:sldMk cId="2996126489" sldId="372"/>
            <ac:spMk id="2" creationId="{2BD03CAD-31AA-3306-419F-FC565AFA8B40}"/>
          </ac:spMkLst>
        </pc:spChg>
        <pc:spChg chg="mod">
          <ac:chgData name="Thais Cattani Perroni" userId="cfd5eeab-e9e1-4b2a-b5a4-3d687f911c86" providerId="ADAL" clId="{8A079046-4294-4397-9251-F7A6993BC4C4}" dt="2023-08-09T14:08:08.785" v="77" actId="403"/>
          <ac:spMkLst>
            <pc:docMk/>
            <pc:sldMk cId="2996126489" sldId="372"/>
            <ac:spMk id="3" creationId="{8F1FF4E0-2461-7222-AABB-4E6034CC8B73}"/>
          </ac:spMkLst>
        </pc:spChg>
        <pc:spChg chg="del">
          <ac:chgData name="Thais Cattani Perroni" userId="cfd5eeab-e9e1-4b2a-b5a4-3d687f911c86" providerId="ADAL" clId="{8A079046-4294-4397-9251-F7A6993BC4C4}" dt="2023-08-09T14:08:01.469" v="74" actId="478"/>
          <ac:spMkLst>
            <pc:docMk/>
            <pc:sldMk cId="2996126489" sldId="372"/>
            <ac:spMk id="4" creationId="{6AF44C47-47A0-F663-441B-045D3B4830BE}"/>
          </ac:spMkLst>
        </pc:spChg>
      </pc:sldChg>
      <pc:sldChg chg="addSp delSp modSp new mod ord modNotesTx">
        <pc:chgData name="Thais Cattani Perroni" userId="cfd5eeab-e9e1-4b2a-b5a4-3d687f911c86" providerId="ADAL" clId="{8A079046-4294-4397-9251-F7A6993BC4C4}" dt="2023-08-09T14:09:50.088" v="96" actId="20577"/>
        <pc:sldMkLst>
          <pc:docMk/>
          <pc:sldMk cId="1554398290" sldId="373"/>
        </pc:sldMkLst>
        <pc:spChg chg="del">
          <ac:chgData name="Thais Cattani Perroni" userId="cfd5eeab-e9e1-4b2a-b5a4-3d687f911c86" providerId="ADAL" clId="{8A079046-4294-4397-9251-F7A6993BC4C4}" dt="2023-08-09T14:09:02.448" v="87" actId="478"/>
          <ac:spMkLst>
            <pc:docMk/>
            <pc:sldMk cId="1554398290" sldId="373"/>
            <ac:spMk id="2" creationId="{3A095635-0BD9-85FF-0664-42203E161C47}"/>
          </ac:spMkLst>
        </pc:spChg>
        <pc:spChg chg="mod">
          <ac:chgData name="Thais Cattani Perroni" userId="cfd5eeab-e9e1-4b2a-b5a4-3d687f911c86" providerId="ADAL" clId="{8A079046-4294-4397-9251-F7A6993BC4C4}" dt="2023-08-09T14:09:19.962" v="91" actId="403"/>
          <ac:spMkLst>
            <pc:docMk/>
            <pc:sldMk cId="1554398290" sldId="373"/>
            <ac:spMk id="3" creationId="{73C92A24-AFA8-7E6F-CC66-CF92FFD144F5}"/>
          </ac:spMkLst>
        </pc:spChg>
        <pc:spChg chg="del">
          <ac:chgData name="Thais Cattani Perroni" userId="cfd5eeab-e9e1-4b2a-b5a4-3d687f911c86" providerId="ADAL" clId="{8A079046-4294-4397-9251-F7A6993BC4C4}" dt="2023-08-09T14:09:04.350" v="88" actId="478"/>
          <ac:spMkLst>
            <pc:docMk/>
            <pc:sldMk cId="1554398290" sldId="373"/>
            <ac:spMk id="4" creationId="{F65116BD-1EB8-9D6D-3690-7B63ADA2F245}"/>
          </ac:spMkLst>
        </pc:spChg>
        <pc:picChg chg="add mod">
          <ac:chgData name="Thais Cattani Perroni" userId="cfd5eeab-e9e1-4b2a-b5a4-3d687f911c86" providerId="ADAL" clId="{8A079046-4294-4397-9251-F7A6993BC4C4}" dt="2023-08-09T14:09:25.591" v="92"/>
          <ac:picMkLst>
            <pc:docMk/>
            <pc:sldMk cId="1554398290" sldId="373"/>
            <ac:picMk id="5" creationId="{A2233E74-CBA4-FA16-42AA-8FAE412A1282}"/>
          </ac:picMkLst>
        </pc:picChg>
      </pc:sldChg>
      <pc:sldChg chg="addSp delSp modSp add mod setBg modNotesTx">
        <pc:chgData name="Thais Cattani Perroni" userId="cfd5eeab-e9e1-4b2a-b5a4-3d687f911c86" providerId="ADAL" clId="{8A079046-4294-4397-9251-F7A6993BC4C4}" dt="2023-08-09T14:13:28.104" v="117" actId="1076"/>
        <pc:sldMkLst>
          <pc:docMk/>
          <pc:sldMk cId="1497452260" sldId="374"/>
        </pc:sldMkLst>
        <pc:spChg chg="mod">
          <ac:chgData name="Thais Cattani Perroni" userId="cfd5eeab-e9e1-4b2a-b5a4-3d687f911c86" providerId="ADAL" clId="{8A079046-4294-4397-9251-F7A6993BC4C4}" dt="2023-08-09T14:13:28.104" v="117" actId="1076"/>
          <ac:spMkLst>
            <pc:docMk/>
            <pc:sldMk cId="1497452260" sldId="374"/>
            <ac:spMk id="27" creationId="{564F501F-3520-BAE4-4501-CFDFD7204B5C}"/>
          </ac:spMkLst>
        </pc:spChg>
        <pc:spChg chg="mod">
          <ac:chgData name="Thais Cattani Perroni" userId="cfd5eeab-e9e1-4b2a-b5a4-3d687f911c86" providerId="ADAL" clId="{8A079046-4294-4397-9251-F7A6993BC4C4}" dt="2023-08-09T14:13:28.104" v="117" actId="1076"/>
          <ac:spMkLst>
            <pc:docMk/>
            <pc:sldMk cId="1497452260" sldId="374"/>
            <ac:spMk id="28" creationId="{98E5FB66-3BA6-BE04-B9DE-420ED68FD511}"/>
          </ac:spMkLst>
        </pc:spChg>
        <pc:spChg chg="mod">
          <ac:chgData name="Thais Cattani Perroni" userId="cfd5eeab-e9e1-4b2a-b5a4-3d687f911c86" providerId="ADAL" clId="{8A079046-4294-4397-9251-F7A6993BC4C4}" dt="2023-08-09T14:13:28.104" v="117" actId="1076"/>
          <ac:spMkLst>
            <pc:docMk/>
            <pc:sldMk cId="1497452260" sldId="374"/>
            <ac:spMk id="29" creationId="{2044B66D-A22F-000B-AECA-73895C6E23F9}"/>
          </ac:spMkLst>
        </pc:spChg>
        <pc:spChg chg="mod">
          <ac:chgData name="Thais Cattani Perroni" userId="cfd5eeab-e9e1-4b2a-b5a4-3d687f911c86" providerId="ADAL" clId="{8A079046-4294-4397-9251-F7A6993BC4C4}" dt="2023-08-09T14:13:28.104" v="117" actId="1076"/>
          <ac:spMkLst>
            <pc:docMk/>
            <pc:sldMk cId="1497452260" sldId="374"/>
            <ac:spMk id="30" creationId="{B4BFD311-5DB2-2A39-6E32-EC35C6DAF363}"/>
          </ac:spMkLst>
        </pc:spChg>
        <pc:grpChg chg="mod">
          <ac:chgData name="Thais Cattani Perroni" userId="cfd5eeab-e9e1-4b2a-b5a4-3d687f911c86" providerId="ADAL" clId="{8A079046-4294-4397-9251-F7A6993BC4C4}" dt="2023-08-09T14:13:28.104" v="117" actId="1076"/>
          <ac:grpSpMkLst>
            <pc:docMk/>
            <pc:sldMk cId="1497452260" sldId="374"/>
            <ac:grpSpMk id="2" creationId="{FB55D7DC-3FA7-0F7E-62A7-5AEE6EB4C5FA}"/>
          </ac:grpSpMkLst>
        </pc:grpChg>
        <pc:grpChg chg="mod">
          <ac:chgData name="Thais Cattani Perroni" userId="cfd5eeab-e9e1-4b2a-b5a4-3d687f911c86" providerId="ADAL" clId="{8A079046-4294-4397-9251-F7A6993BC4C4}" dt="2023-08-09T14:13:28.104" v="117" actId="1076"/>
          <ac:grpSpMkLst>
            <pc:docMk/>
            <pc:sldMk cId="1497452260" sldId="374"/>
            <ac:grpSpMk id="12" creationId="{7D702F6D-6AB4-037E-926D-AA1739DBAE41}"/>
          </ac:grpSpMkLst>
        </pc:grpChg>
        <pc:grpChg chg="mod">
          <ac:chgData name="Thais Cattani Perroni" userId="cfd5eeab-e9e1-4b2a-b5a4-3d687f911c86" providerId="ADAL" clId="{8A079046-4294-4397-9251-F7A6993BC4C4}" dt="2023-08-09T14:13:28.104" v="117" actId="1076"/>
          <ac:grpSpMkLst>
            <pc:docMk/>
            <pc:sldMk cId="1497452260" sldId="374"/>
            <ac:grpSpMk id="15" creationId="{E8E19A43-23B5-DD0C-77B8-95C124559AB8}"/>
          </ac:grpSpMkLst>
        </pc:grpChg>
        <pc:grpChg chg="mod">
          <ac:chgData name="Thais Cattani Perroni" userId="cfd5eeab-e9e1-4b2a-b5a4-3d687f911c86" providerId="ADAL" clId="{8A079046-4294-4397-9251-F7A6993BC4C4}" dt="2023-08-09T14:13:28.104" v="117" actId="1076"/>
          <ac:grpSpMkLst>
            <pc:docMk/>
            <pc:sldMk cId="1497452260" sldId="374"/>
            <ac:grpSpMk id="18" creationId="{734D9C46-C036-E90A-20A9-59245A4F06F3}"/>
          </ac:grpSpMkLst>
        </pc:grpChg>
        <pc:grpChg chg="mod">
          <ac:chgData name="Thais Cattani Perroni" userId="cfd5eeab-e9e1-4b2a-b5a4-3d687f911c86" providerId="ADAL" clId="{8A079046-4294-4397-9251-F7A6993BC4C4}" dt="2023-08-09T14:13:28.104" v="117" actId="1076"/>
          <ac:grpSpMkLst>
            <pc:docMk/>
            <pc:sldMk cId="1497452260" sldId="374"/>
            <ac:grpSpMk id="31" creationId="{593FEFEB-E339-3F7E-5A9D-40F4E4329484}"/>
          </ac:grpSpMkLst>
        </pc:grpChg>
        <pc:picChg chg="mod">
          <ac:chgData name="Thais Cattani Perroni" userId="cfd5eeab-e9e1-4b2a-b5a4-3d687f911c86" providerId="ADAL" clId="{8A079046-4294-4397-9251-F7A6993BC4C4}" dt="2023-08-09T14:13:28.104" v="117" actId="1076"/>
          <ac:picMkLst>
            <pc:docMk/>
            <pc:sldMk cId="1497452260" sldId="374"/>
            <ac:picMk id="5" creationId="{305981C8-12BE-B0D0-1B92-56D5F95426D6}"/>
          </ac:picMkLst>
        </pc:picChg>
        <pc:picChg chg="mod">
          <ac:chgData name="Thais Cattani Perroni" userId="cfd5eeab-e9e1-4b2a-b5a4-3d687f911c86" providerId="ADAL" clId="{8A079046-4294-4397-9251-F7A6993BC4C4}" dt="2023-08-09T14:13:28.104" v="117" actId="1076"/>
          <ac:picMkLst>
            <pc:docMk/>
            <pc:sldMk cId="1497452260" sldId="374"/>
            <ac:picMk id="6" creationId="{555751F6-D5B1-CA6B-A012-9442473176C3}"/>
          </ac:picMkLst>
        </pc:picChg>
        <pc:picChg chg="mod">
          <ac:chgData name="Thais Cattani Perroni" userId="cfd5eeab-e9e1-4b2a-b5a4-3d687f911c86" providerId="ADAL" clId="{8A079046-4294-4397-9251-F7A6993BC4C4}" dt="2023-08-09T14:13:28.104" v="117" actId="1076"/>
          <ac:picMkLst>
            <pc:docMk/>
            <pc:sldMk cId="1497452260" sldId="374"/>
            <ac:picMk id="7" creationId="{F967E11E-DB99-EE10-AAC1-927D03D6435E}"/>
          </ac:picMkLst>
        </pc:picChg>
        <pc:picChg chg="add mod">
          <ac:chgData name="Thais Cattani Perroni" userId="cfd5eeab-e9e1-4b2a-b5a4-3d687f911c86" providerId="ADAL" clId="{8A079046-4294-4397-9251-F7A6993BC4C4}" dt="2023-08-09T14:13:28.104" v="117" actId="1076"/>
          <ac:picMkLst>
            <pc:docMk/>
            <pc:sldMk cId="1497452260" sldId="374"/>
            <ac:picMk id="9" creationId="{4CB6099B-7289-01B9-A21F-0A88A3428188}"/>
          </ac:picMkLst>
        </pc:picChg>
        <pc:picChg chg="del">
          <ac:chgData name="Thais Cattani Perroni" userId="cfd5eeab-e9e1-4b2a-b5a4-3d687f911c86" providerId="ADAL" clId="{8A079046-4294-4397-9251-F7A6993BC4C4}" dt="2023-08-09T14:11:09.518" v="100" actId="478"/>
          <ac:picMkLst>
            <pc:docMk/>
            <pc:sldMk cId="1497452260" sldId="374"/>
            <ac:picMk id="26" creationId="{24013B3E-50D1-F9A5-3E77-8B03F7D5BBFF}"/>
          </ac:picMkLst>
        </pc:picChg>
        <pc:picChg chg="del">
          <ac:chgData name="Thais Cattani Perroni" userId="cfd5eeab-e9e1-4b2a-b5a4-3d687f911c86" providerId="ADAL" clId="{8A079046-4294-4397-9251-F7A6993BC4C4}" dt="2023-08-09T14:10:46.972" v="99" actId="478"/>
          <ac:picMkLst>
            <pc:docMk/>
            <pc:sldMk cId="1497452260" sldId="374"/>
            <ac:picMk id="34" creationId="{8B6D41FD-C2C8-D541-7FE1-2D90B7712DAE}"/>
          </ac:picMkLst>
        </pc:picChg>
      </pc:sldChg>
      <pc:sldChg chg="add modNotesTx">
        <pc:chgData name="Thais Cattani Perroni" userId="cfd5eeab-e9e1-4b2a-b5a4-3d687f911c86" providerId="ADAL" clId="{8A079046-4294-4397-9251-F7A6993BC4C4}" dt="2023-08-09T14:14:26.563" v="121" actId="6549"/>
        <pc:sldMkLst>
          <pc:docMk/>
          <pc:sldMk cId="336480826" sldId="375"/>
        </pc:sldMkLst>
      </pc:sldChg>
      <pc:sldMasterChg chg="add addSldLayout">
        <pc:chgData name="Thais Cattani Perroni" userId="cfd5eeab-e9e1-4b2a-b5a4-3d687f911c86" providerId="ADAL" clId="{8A079046-4294-4397-9251-F7A6993BC4C4}" dt="2023-08-09T14:14:17.115" v="119" actId="27028"/>
        <pc:sldMasterMkLst>
          <pc:docMk/>
          <pc:sldMasterMk cId="3025158510" sldId="2147483687"/>
        </pc:sldMasterMkLst>
        <pc:sldLayoutChg chg="add">
          <pc:chgData name="Thais Cattani Perroni" userId="cfd5eeab-e9e1-4b2a-b5a4-3d687f911c86" providerId="ADAL" clId="{8A079046-4294-4397-9251-F7A6993BC4C4}" dt="2023-08-09T14:01:00.535" v="0" actId="27028"/>
          <pc:sldLayoutMkLst>
            <pc:docMk/>
            <pc:sldMasterMk cId="3025158510" sldId="2147483687"/>
            <pc:sldLayoutMk cId="4222902392" sldId="2147483708"/>
          </pc:sldLayoutMkLst>
        </pc:sldLayoutChg>
        <pc:sldLayoutChg chg="add">
          <pc:chgData name="Thais Cattani Perroni" userId="cfd5eeab-e9e1-4b2a-b5a4-3d687f911c86" providerId="ADAL" clId="{8A079046-4294-4397-9251-F7A6993BC4C4}" dt="2023-08-09T14:14:17.115" v="119" actId="27028"/>
          <pc:sldLayoutMkLst>
            <pc:docMk/>
            <pc:sldMasterMk cId="3025158510" sldId="2147483687"/>
            <pc:sldLayoutMk cId="3705162789" sldId="2147483713"/>
          </pc:sldLayoutMkLst>
        </pc:sldLayoutChg>
      </pc:sldMasterChg>
      <pc:sldMasterChg chg="add addSldLayout">
        <pc:chgData name="Thais Cattani Perroni" userId="cfd5eeab-e9e1-4b2a-b5a4-3d687f911c86" providerId="ADAL" clId="{8A079046-4294-4397-9251-F7A6993BC4C4}" dt="2023-08-09T14:10:37.453" v="97" actId="27028"/>
        <pc:sldMasterMkLst>
          <pc:docMk/>
          <pc:sldMasterMk cId="2268999798" sldId="2147483748"/>
        </pc:sldMasterMkLst>
        <pc:sldLayoutChg chg="add">
          <pc:chgData name="Thais Cattani Perroni" userId="cfd5eeab-e9e1-4b2a-b5a4-3d687f911c86" providerId="ADAL" clId="{8A079046-4294-4397-9251-F7A6993BC4C4}" dt="2023-08-09T14:10:37.453" v="97" actId="27028"/>
          <pc:sldLayoutMkLst>
            <pc:docMk/>
            <pc:sldMasterMk cId="2268999798" sldId="2147483748"/>
            <pc:sldLayoutMk cId="1383557213" sldId="2147483747"/>
          </pc:sldLayoutMkLst>
        </pc:sldLayoutChg>
      </pc:sldMasterChg>
    </pc:docChg>
  </pc:docChgLst>
</pc:chgInfo>
</file>

<file path=ppt/comments/modernComment_10D_9053644E.xml><?xml version="1.0" encoding="utf-8"?>
<p188:cmLst xmlns:a="http://schemas.openxmlformats.org/drawingml/2006/main" xmlns:r="http://schemas.openxmlformats.org/officeDocument/2006/relationships" xmlns:p188="http://schemas.microsoft.com/office/powerpoint/2018/8/main">
  <p188:cm id="{6225BBDE-74C7-466F-9D6B-B8970B0A1BCB}" authorId="{B29E431A-BDED-0C8C-955C-D7547D4B81C0}" status="resolved" created="2023-08-08T16:09:27.069" complete="100000">
    <pc:sldMkLst xmlns:pc="http://schemas.microsoft.com/office/powerpoint/2013/main/command">
      <pc:docMk/>
      <pc:sldMk cId="2421384270" sldId="269"/>
    </pc:sldMkLst>
    <p188:txBody>
      <a:bodyPr/>
      <a:lstStyle/>
      <a:p>
        <a:r>
          <a:rPr lang="fr-CA"/>
          <a:t>Thaïs : une source à corriger dans les deux langues. Voici la bonne : Loi sur le droit d’auteur, LRC 1985, c C-42, arts 2 « œuvre architecturale », « œuvre artistique », « œuvre musicale » et « toute œuvre littéraire, dramatique, musicale ou artistique originale », 3 et 6.</a:t>
        </a:r>
      </a:p>
    </p188:txBody>
  </p188:cm>
</p188:cmLst>
</file>

<file path=ppt/comments/modernComment_15D_F6461A29.xml><?xml version="1.0" encoding="utf-8"?>
<p188:cmLst xmlns:a="http://schemas.openxmlformats.org/drawingml/2006/main" xmlns:r="http://schemas.openxmlformats.org/officeDocument/2006/relationships" xmlns:p188="http://schemas.microsoft.com/office/powerpoint/2018/8/main">
  <p188:cm id="{4B613486-5B65-9341-B338-ACB20AE426BD}" authorId="{D7FFEF09-7493-6D2C-1C5F-12E88D0C5F81}" status="resolved" created="2023-06-29T20:00:52.880" complete="100000">
    <ac:deMkLst xmlns:ac="http://schemas.microsoft.com/office/drawing/2013/main/command">
      <pc:docMk xmlns:pc="http://schemas.microsoft.com/office/powerpoint/2013/main/command"/>
      <pc:sldMk xmlns:pc="http://schemas.microsoft.com/office/powerpoint/2013/main/command" cId="4131789353" sldId="349"/>
      <ac:spMk id="5" creationId="{5FBCF75D-6549-A5A6-F5C6-329F81D91245}"/>
    </ac:deMkLst>
    <p188:replyLst>
      <p188:reply id="{93634114-BC24-4D0E-ABA7-B303F4D9ACFD}" authorId="{B29E431A-BDED-0C8C-955C-D7547D4B81C0}" created="2023-07-31T16:58:38.586">
        <p188:txBody>
          <a:bodyPr/>
          <a:lstStyle/>
          <a:p>
            <a:r>
              <a:rPr lang="fr-CA"/>
              <a:t>Audrey : a-t-on une vidéo en anglais qui conviendrait?</a:t>
            </a:r>
          </a:p>
        </p188:txBody>
      </p188:reply>
      <p188:reply id="{13D3F3F5-6B6E-4E42-A525-162E0FB4032E}" authorId="{E338233E-9DEB-0F50-E85D-54192AB860AF}" created="2023-08-01T14:47:29.592">
        <p188:txBody>
          <a:bodyPr/>
          <a:lstStyle/>
          <a:p>
            <a:r>
              <a:rPr lang="fr-FR"/>
              <a:t>J'ai cherché et je t'avoue que je ne trouve pas là...</a:t>
            </a:r>
          </a:p>
        </p188:txBody>
      </p188:reply>
      <p188:reply id="{17B32FAD-1CAF-4003-AF2F-E54CB3FD0F97}" authorId="{B29E431A-BDED-0C8C-955C-D7547D4B81C0}" created="2023-08-03T19:32:04.662">
        <p188:txBody>
          <a:bodyPr/>
          <a:lstStyle/>
          <a:p>
            <a:r>
              <a:rPr lang="fr-CA"/>
              <a:t>Voici une option. C'est plus courte et moins adaptée aux jeunes, mais les messages clés sont similaires : https://www.youtube.com/watch?v=HPGE0dbhHMA</a:t>
            </a:r>
          </a:p>
        </p188:txBody>
      </p188:reply>
      <p188:reply id="{8FC23788-DE89-47E1-891C-F991638FC4FF}" authorId="{E338233E-9DEB-0F50-E85D-54192AB860AF}" created="2023-08-04T14:24:45.708">
        <p188:txBody>
          <a:bodyPr/>
          <a:lstStyle/>
          <a:p>
            <a:r>
              <a:rPr lang="fr-FR"/>
              <a:t>sinon il y a celle-là (c'est un peu vieux mais c'est encore d'actualité) : https://youtu.be/cG6MTyOrem8</a:t>
            </a:r>
          </a:p>
        </p188:txBody>
      </p188:reply>
      <p188:reply id="{DAF6DF2E-A87D-461C-954C-F861009F8436}" authorId="{B29E431A-BDED-0C8C-955C-D7547D4B81C0}" created="2023-08-04T17:30:26.865">
        <p188:txBody>
          <a:bodyPr/>
          <a:lstStyle/>
          <a:p>
            <a:r>
              <a:rPr lang="fr-CA"/>
              <a:t>Oui! L'option d'Elsa est aussi bonne! Bien que ce soit une média américaine, la vidéo ne rentre pas dans les détails du droit applicable. Donc, je ne vois pas d'enjeu à ce niveau-là.</a:t>
            </a:r>
          </a:p>
        </p188:txBody>
      </p188:reply>
      <p188:reply id="{9DA3032D-CCC6-4528-94CB-F07B34112B73}" authorId="{B29E431A-BDED-0C8C-955C-D7547D4B81C0}" created="2023-08-07T19:13:43.687">
        <p188:txBody>
          <a:bodyPr/>
          <a:lstStyle/>
          <a:p>
            <a:r>
              <a:rPr lang="en-CA"/>
              <a:t>Thais fera le suivi</a:t>
            </a:r>
          </a:p>
        </p188:txBody>
      </p188:reply>
      <p188:reply id="{2E6A0AC4-B812-4191-BFB4-838327882A33}" authorId="{2F717205-1764-52A5-C593-65E56216A39B}" created="2023-08-09T13:51:25.547">
        <p188:txBody>
          <a:bodyPr/>
          <a:lstStyle/>
          <a:p>
            <a:r>
              <a:rPr lang="fr-FR"/>
              <a:t>Qu'en pensez-vous de cette vidéo? https://www.youtube.com/watch?v=6V6fnwxBg6U Je pense qu'elle serait pertinente et parlerait aux jeunes, mais j'ai peur qu'elle va perdre ça relevance rapidement comme tout dans tiktok. </a:t>
            </a:r>
          </a:p>
        </p188:txBody>
      </p188:reply>
    </p188:replyLst>
    <p188:txBody>
      <a:bodyPr/>
      <a:lstStyle/>
      <a:p>
        <a:r>
          <a:rPr lang="en-US"/>
          <a:t>Note to revisor: Video and source to be replaced.</a:t>
        </a:r>
      </a:p>
    </p188:txBody>
  </p188:cm>
</p188:cmLst>
</file>

<file path=ppt/comments/modernComment_164_F0B5D2ED.xml><?xml version="1.0" encoding="utf-8"?>
<p188:cmLst xmlns:a="http://schemas.openxmlformats.org/drawingml/2006/main" xmlns:r="http://schemas.openxmlformats.org/officeDocument/2006/relationships" xmlns:p188="http://schemas.microsoft.com/office/powerpoint/2018/8/main">
  <p188:cm id="{626CE5FF-9ADC-44FF-BBC3-64027EC7889B}" authorId="{B29E431A-BDED-0C8C-955C-D7547D4B81C0}" status="resolved" created="2023-08-08T16:45:13.200" complete="100000">
    <pc:sldMkLst xmlns:pc="http://schemas.microsoft.com/office/powerpoint/2013/main/command">
      <pc:docMk/>
      <pc:sldMk cId="4038447853" sldId="356"/>
    </pc:sldMkLst>
    <p188:txBody>
      <a:bodyPr/>
      <a:lstStyle/>
      <a:p>
        <a:r>
          <a:rPr lang="fr-CA"/>
          <a:t>Thaïs : source "droit d'auteur" à corriger dans les deux langues. Voici la bonne : Loi sur le droit d'auteur, LRC 1985, c C-42, arts 2, « œuvre artistique », 3, 5 et 13. Techno-Pieux Inc v Techno Piles Inc, 2022 FC 721 (CanLII) aux paras 135 à 138. La source "marques de commerce" est correcte.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927C8-3861-4096-BDAF-CCBF0D1E07CD}" type="datetimeFigureOut">
              <a:t>15/08/2023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AEB27-C4AC-4F53-BE86-B5CD0A89D120}" type="slidenum">
              <a:t>‹N°›</a:t>
            </a:fld>
            <a:endParaRPr lang="fr-FR"/>
          </a:p>
        </p:txBody>
      </p:sp>
    </p:spTree>
    <p:extLst>
      <p:ext uri="{BB962C8B-B14F-4D97-AF65-F5344CB8AC3E}">
        <p14:creationId xmlns:p14="http://schemas.microsoft.com/office/powerpoint/2010/main" val="81985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loi.qc.ca/en/capsules/demand-letters-what-are-the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loi.qc.ca/en/capsules/copyright-protecting-creative-work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ducaloi.qc.ca/en/capsules/copyright-protecting-creative-work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 TO THE TEACHER</a:t>
            </a:r>
            <a:endParaRPr lang="fr-CA" dirty="0"/>
          </a:p>
          <a:p>
            <a:endParaRPr lang="fr-CA" dirty="0"/>
          </a:p>
          <a:p>
            <a:r>
              <a:rPr lang="en-CA" dirty="0"/>
              <a:t>The </a:t>
            </a:r>
            <a:r>
              <a:rPr lang="en-CA" b="0" dirty="0"/>
              <a:t>notes </a:t>
            </a:r>
            <a:r>
              <a:rPr lang="en-CA" dirty="0"/>
              <a:t>section of this PowerPoint presentation contains additional information and student exercises</a:t>
            </a:r>
            <a:r>
              <a:rPr lang="en-CA" b="0" dirty="0"/>
              <a:t>.</a:t>
            </a:r>
          </a:p>
          <a:p>
            <a:endParaRPr lang="fr-CA" b="1"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F98AEB27-C4AC-4F53-BE86-B5CD0A89D120}" type="slidenum">
              <a:t>1</a:t>
            </a:fld>
            <a:endParaRPr lang="fr-FR"/>
          </a:p>
        </p:txBody>
      </p:sp>
    </p:spTree>
    <p:extLst>
      <p:ext uri="{BB962C8B-B14F-4D97-AF65-F5344CB8AC3E}">
        <p14:creationId xmlns:p14="http://schemas.microsoft.com/office/powerpoint/2010/main" val="136686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Students must answer question 3 in the Student Guide.</a:t>
            </a:r>
            <a:endParaRPr lang="fr-CA" dirty="0"/>
          </a:p>
          <a:p>
            <a:endParaRPr lang="fr-CA" dirty="0"/>
          </a:p>
          <a:p>
            <a:r>
              <a:rPr lang="en-CA" b="1" dirty="0"/>
              <a:t>Follow-up question:</a:t>
            </a:r>
            <a:endParaRPr lang="fr-CA" dirty="0"/>
          </a:p>
          <a:p>
            <a:pPr marL="171450" indent="-171450">
              <a:buFont typeface="Wingdings" panose="05000000000000000000" pitchFamily="2" charset="2"/>
              <a:buChar char="q"/>
            </a:pPr>
            <a:r>
              <a:rPr lang="en-CA" dirty="0"/>
              <a:t>Does anything change if you share your idea with a friend? After all, shouldn’t your idea be protected now that someone else knows about it?</a:t>
            </a:r>
            <a:endParaRPr lang="en-CA" dirty="0">
              <a:cs typeface="Calibri"/>
            </a:endParaRPr>
          </a:p>
          <a:p>
            <a:endParaRPr lang="fr-FR"/>
          </a:p>
          <a:p>
            <a:r>
              <a:rPr lang="en-CA" b="1" dirty="0"/>
              <a:t>SOURCES FOR ANSWERS ARE PROVIDED ON THE NEXT PAGE.</a:t>
            </a:r>
            <a:endParaRPr lang="fr-FR" dirty="0"/>
          </a:p>
          <a:p>
            <a:endParaRPr lang="fr-FR"/>
          </a:p>
          <a:p>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10</a:t>
            </a:fld>
            <a:endParaRPr lang="fr-FR"/>
          </a:p>
        </p:txBody>
      </p:sp>
    </p:spTree>
    <p:extLst>
      <p:ext uri="{BB962C8B-B14F-4D97-AF65-F5344CB8AC3E}">
        <p14:creationId xmlns:p14="http://schemas.microsoft.com/office/powerpoint/2010/main" val="289336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8225" y="260350"/>
            <a:ext cx="4779963" cy="2689225"/>
          </a:xfrm>
        </p:spPr>
      </p:sp>
      <p:sp>
        <p:nvSpPr>
          <p:cNvPr id="3" name="Espace réservé des notes 2"/>
          <p:cNvSpPr>
            <a:spLocks noGrp="1"/>
          </p:cNvSpPr>
          <p:nvPr>
            <p:ph type="body" idx="1"/>
          </p:nvPr>
        </p:nvSpPr>
        <p:spPr>
          <a:xfrm>
            <a:off x="685006" y="3166736"/>
            <a:ext cx="5486400" cy="3600450"/>
          </a:xfrm>
        </p:spPr>
        <p:txBody>
          <a:bodyPr/>
          <a:lstStyle/>
          <a:p>
            <a:r>
              <a:rPr lang="en-CA" b="1" dirty="0"/>
              <a:t>ADDITIONAL INFORMATION TO SHARE WITH STUDENTS</a:t>
            </a:r>
            <a:endParaRPr lang="fr-CA" dirty="0"/>
          </a:p>
          <a:p>
            <a:endParaRPr lang="fr-CA" dirty="0"/>
          </a:p>
          <a:p>
            <a:r>
              <a:rPr lang="en-CA" b="1" dirty="0"/>
              <a:t>Answer: </a:t>
            </a:r>
            <a:r>
              <a:rPr lang="en-CA" dirty="0"/>
              <a:t>No, intellectual property laws don’t usually protect ideas. Therefore, your idea isn’t protected.</a:t>
            </a:r>
          </a:p>
          <a:p>
            <a:pPr>
              <a:lnSpc>
                <a:spcPct val="110000"/>
              </a:lnSpc>
            </a:pPr>
            <a:endParaRPr lang="fr-CA">
              <a:cs typeface="Calibri"/>
            </a:endParaRPr>
          </a:p>
          <a:p>
            <a:r>
              <a:rPr lang="en-CA" b="1" dirty="0"/>
              <a:t>Copyright (book)</a:t>
            </a:r>
            <a:endParaRPr lang="fr-CA" dirty="0"/>
          </a:p>
          <a:p>
            <a:pPr marL="171450" indent="-171450">
              <a:buFont typeface="Wingdings,Sans-Serif"/>
              <a:buChar char="q"/>
            </a:pPr>
            <a:r>
              <a:rPr lang="en-CA" dirty="0"/>
              <a:t>Copyright protects a “work” like an artistic, literary or musical work, which means the way that an idea has been expressed in a material form. Examples of a material form include a sheet of paper or a computer document (Word, PDF, etc.).</a:t>
            </a:r>
            <a:endParaRPr lang="en-CA" dirty="0">
              <a:cs typeface="Calibri"/>
            </a:endParaRPr>
          </a:p>
          <a:p>
            <a:pPr marL="171450" indent="-171450">
              <a:buFont typeface="Wingdings,Sans-Serif"/>
              <a:buChar char="q"/>
            </a:pPr>
            <a:r>
              <a:rPr lang="en-CA" dirty="0"/>
              <a:t>If you have an idea for a book but you keep it in your head, it isn’t protected by copyright.</a:t>
            </a:r>
            <a:endParaRPr lang="en-CA" dirty="0">
              <a:cs typeface="Calibri"/>
            </a:endParaRPr>
          </a:p>
          <a:p>
            <a:pPr marL="171450" indent="-171450">
              <a:buFont typeface="Wingdings,Sans-Serif"/>
              <a:buChar char="q"/>
            </a:pPr>
            <a:endParaRPr lang="fr-FR"/>
          </a:p>
          <a:p>
            <a:r>
              <a:rPr lang="en-CA" b="1" dirty="0"/>
              <a:t>Trademark (logo for a shoe company)</a:t>
            </a:r>
            <a:endParaRPr lang="fr-FR" dirty="0"/>
          </a:p>
          <a:p>
            <a:pPr marL="171450" indent="-171450">
              <a:buFont typeface="Wingdings"/>
              <a:buChar char="q"/>
            </a:pPr>
            <a:r>
              <a:rPr lang="en-CA"/>
              <a:t>An idea for a trademark (for example, a name, logo, or a combination of the two) is not protected. The trademark is only protected once you use it (for example, on products).</a:t>
            </a:r>
            <a:endParaRPr lang="fr-CA" dirty="0">
              <a:cs typeface="Calibri" panose="020F0502020204030204"/>
            </a:endParaRPr>
          </a:p>
          <a:p>
            <a:pPr>
              <a:buFont typeface="Arial"/>
              <a:buChar char="•"/>
            </a:pPr>
            <a:endParaRPr lang="fr-CA" dirty="0"/>
          </a:p>
          <a:p>
            <a:r>
              <a:rPr lang="en-CA" b="1"/>
              <a:t>Patent (invention)</a:t>
            </a:r>
            <a:endParaRPr lang="en-CA" b="1" dirty="0"/>
          </a:p>
          <a:p>
            <a:pPr marL="171450" indent="-171450">
              <a:buFont typeface="Wingdings"/>
              <a:buChar char="q"/>
            </a:pPr>
            <a:r>
              <a:rPr lang="en-CA"/>
              <a:t>Your idea for an invention can’t be protected. For example, you have an idea for a vaccine but you haven’t registered it with the government.</a:t>
            </a:r>
            <a:endParaRPr lang="en-CA" dirty="0">
              <a:cs typeface="Calibri" panose="020F0502020204030204"/>
            </a:endParaRPr>
          </a:p>
          <a:p>
            <a:pPr marL="171450" indent="-171450">
              <a:buFont typeface="Wingdings"/>
              <a:buChar char="q"/>
            </a:pPr>
            <a:r>
              <a:rPr lang="en-CA"/>
              <a:t>You only have a patent for your invention when the government gives you one (Canadian Intellectual Property Office).</a:t>
            </a:r>
            <a:endParaRPr lang="fr-CA" dirty="0">
              <a:cs typeface="Calibri" panose="020F0502020204030204"/>
            </a:endParaRPr>
          </a:p>
          <a:p>
            <a:endParaRPr lang="fr-CA" dirty="0"/>
          </a:p>
          <a:p>
            <a:r>
              <a:rPr lang="en-CA" b="1"/>
              <a:t>Industrial design</a:t>
            </a:r>
            <a:endParaRPr lang="fr-CA" dirty="0"/>
          </a:p>
          <a:p>
            <a:pPr marL="171450" indent="-171450">
              <a:buFont typeface="Wingdings"/>
              <a:buChar char="q"/>
            </a:pPr>
            <a:r>
              <a:rPr lang="en-CA"/>
              <a:t>Like with a patent, an industrial design must be registered with the government to be protected.</a:t>
            </a:r>
            <a:endParaRPr lang="en-CA" dirty="0">
              <a:cs typeface="Calibri" panose="020F0502020204030204"/>
            </a:endParaRPr>
          </a:p>
          <a:p>
            <a:pPr marL="171450" indent="-171450">
              <a:buFont typeface="Wingdings"/>
              <a:buChar char="q"/>
            </a:pPr>
            <a:r>
              <a:rPr lang="en-CA"/>
              <a:t>An idea for the shape of a new Coca Cola bottle or a new PlayStation isn’t protected unless you register it.</a:t>
            </a:r>
            <a:endParaRPr lang="en-CA" dirty="0">
              <a:cs typeface="Calibri" panose="020F0502020204030204"/>
            </a:endParaRPr>
          </a:p>
          <a:p>
            <a:endParaRPr lang="fr-CA" b="1" dirty="0">
              <a:cs typeface="Calibri"/>
            </a:endParaRPr>
          </a:p>
          <a:p>
            <a:pPr marL="171450" indent="-171450">
              <a:buFont typeface="Wingdings,Sans-Serif"/>
              <a:buChar char="q"/>
            </a:pPr>
            <a:endParaRPr lang="fr-FR"/>
          </a:p>
          <a:p>
            <a:pPr marL="171450" indent="-171450">
              <a:buFont typeface="Wingdings,Sans-Serif"/>
              <a:buChar char="q"/>
            </a:pPr>
            <a:endParaRPr lang="fr-FR"/>
          </a:p>
          <a:p>
            <a:r>
              <a:rPr lang="fr-FR" b="1" dirty="0"/>
              <a:t>SOURCES </a:t>
            </a:r>
            <a:endParaRPr lang="fr-FR" b="1" dirty="0">
              <a:cs typeface="Calibri"/>
            </a:endParaRPr>
          </a:p>
          <a:p>
            <a:r>
              <a:rPr lang="fr-FR" b="1" dirty="0"/>
              <a:t> </a:t>
            </a:r>
            <a:endParaRPr lang="fr-FR" dirty="0"/>
          </a:p>
          <a:p>
            <a:r>
              <a:rPr lang="fr-CA" b="1" dirty="0"/>
              <a:t>Copyright</a:t>
            </a:r>
            <a:endParaRPr lang="fr-FR" dirty="0"/>
          </a:p>
          <a:p>
            <a:pPr marL="171450" indent="-171450">
              <a:buFont typeface="Arial"/>
              <a:buChar char="•"/>
            </a:pPr>
            <a:r>
              <a:rPr lang="fr-CA" i="1"/>
              <a:t>Loi sur le droit d’auteur</a:t>
            </a:r>
            <a:r>
              <a:rPr lang="fr-CA"/>
              <a:t>, LRC 1985, c C-42, arts 2, 5</a:t>
            </a:r>
            <a:endParaRPr lang="fr-FR">
              <a:cs typeface="Calibri" panose="020F0502020204030204"/>
            </a:endParaRPr>
          </a:p>
          <a:p>
            <a:pPr marL="171450" indent="-171450">
              <a:buFont typeface="Arial"/>
              <a:buChar char="•"/>
            </a:pPr>
            <a:r>
              <a:rPr lang="fr-CA" i="1"/>
              <a:t>CCH Canadienne Ltée c. Barreau du Haut-Canada</a:t>
            </a:r>
            <a:r>
              <a:rPr lang="fr-CA"/>
              <a:t>, 2004 CSC 13, paras 8 et 16.</a:t>
            </a:r>
            <a:endParaRPr lang="fr-FR">
              <a:cs typeface="Calibri" panose="020F0502020204030204"/>
            </a:endParaRPr>
          </a:p>
          <a:p>
            <a:pPr marL="171450" indent="-171450">
              <a:buFont typeface="Arial"/>
              <a:buChar char="•"/>
            </a:pPr>
            <a:r>
              <a:rPr lang="fr-CA" i="1"/>
              <a:t>Moreau v St-Vincent</a:t>
            </a:r>
            <a:r>
              <a:rPr lang="fr-CA"/>
              <a:t>, [1950] Ex CR 198 à la p 203.</a:t>
            </a:r>
            <a:endParaRPr lang="fr-FR">
              <a:cs typeface="Calibri" panose="020F0502020204030204"/>
            </a:endParaRPr>
          </a:p>
          <a:p>
            <a:r>
              <a:rPr lang="fr-CA" dirty="0"/>
              <a:t> </a:t>
            </a:r>
            <a:endParaRPr lang="fr-FR" dirty="0"/>
          </a:p>
          <a:p>
            <a:r>
              <a:rPr lang="fr-CA" b="1" dirty="0" err="1">
                <a:cs typeface="Calibri"/>
              </a:rPr>
              <a:t>Trademark</a:t>
            </a:r>
          </a:p>
          <a:p>
            <a:pPr marL="171450" indent="-171450">
              <a:buFont typeface="Arial"/>
              <a:buChar char="•"/>
            </a:pPr>
            <a:r>
              <a:rPr lang="fr-CA" i="1"/>
              <a:t>Loi sur les marques de commerce, </a:t>
            </a:r>
            <a:r>
              <a:rPr lang="fr-CA"/>
              <a:t>LRC 1985, c T-13, art 2 « marque de commerce » a).</a:t>
            </a:r>
            <a:endParaRPr lang="fr-FR">
              <a:cs typeface="Calibri" panose="020F0502020204030204"/>
            </a:endParaRPr>
          </a:p>
          <a:p>
            <a:pPr marL="171450" indent="-171450">
              <a:buFont typeface="Arial"/>
              <a:buChar char="•"/>
            </a:pPr>
            <a:r>
              <a:rPr lang="fr-CA" i="1"/>
              <a:t>Mattel Inc. c. 3894207 Canada Inc.</a:t>
            </a:r>
            <a:r>
              <a:rPr lang="fr-CA"/>
              <a:t> 2006 CSC 22, au para 5.</a:t>
            </a:r>
            <a:endParaRPr lang="fr-FR">
              <a:cs typeface="Calibri" panose="020F0502020204030204"/>
            </a:endParaRPr>
          </a:p>
          <a:p>
            <a:pPr marL="171450" indent="-171450">
              <a:buFont typeface="Arial"/>
              <a:buChar char="•"/>
            </a:pPr>
            <a:r>
              <a:rPr lang="fr-CA" i="1" err="1"/>
              <a:t>Masterpiece</a:t>
            </a:r>
            <a:r>
              <a:rPr lang="fr-CA" i="1"/>
              <a:t> Inc. c. </a:t>
            </a:r>
            <a:r>
              <a:rPr lang="fr-CA" i="1" err="1"/>
              <a:t>Alavida</a:t>
            </a:r>
            <a:r>
              <a:rPr lang="fr-CA" i="1"/>
              <a:t> Lifestyles Inc</a:t>
            </a:r>
            <a:r>
              <a:rPr lang="fr-CA"/>
              <a:t>. 2011 CSC 27, au para 35.</a:t>
            </a:r>
            <a:endParaRPr lang="fr-FR">
              <a:cs typeface="Calibri" panose="020F0502020204030204"/>
            </a:endParaRPr>
          </a:p>
          <a:p>
            <a:r>
              <a:rPr lang="fr-CA" dirty="0"/>
              <a:t> </a:t>
            </a:r>
            <a:endParaRPr lang="fr-FR" dirty="0"/>
          </a:p>
          <a:p>
            <a:r>
              <a:rPr lang="fr-CA" b="1" dirty="0"/>
              <a:t>Patent</a:t>
            </a:r>
            <a:endParaRPr lang="fr-FR" dirty="0"/>
          </a:p>
          <a:p>
            <a:pPr marL="171450" indent="-171450">
              <a:buFont typeface="Arial"/>
              <a:buChar char="•"/>
            </a:pPr>
            <a:r>
              <a:rPr lang="fr-CA" i="1"/>
              <a:t>Loi sur les brevets</a:t>
            </a:r>
            <a:r>
              <a:rPr lang="fr-CA"/>
              <a:t>, LRC (1985), c P-4, art 2, « brevet », « breveté ou titulaire d’un brevet » et « </a:t>
            </a:r>
            <a:r>
              <a:rPr lang="fr-CA" i="1"/>
              <a:t>invention</a:t>
            </a:r>
            <a:r>
              <a:rPr lang="fr-CA"/>
              <a:t> ».</a:t>
            </a:r>
            <a:endParaRPr lang="fr-FR">
              <a:cs typeface="Calibri" panose="020F0502020204030204"/>
            </a:endParaRPr>
          </a:p>
          <a:p>
            <a:pPr marL="171450" indent="-171450">
              <a:buFont typeface="Arial"/>
              <a:buChar char="•"/>
            </a:pPr>
            <a:r>
              <a:rPr lang="fr-CA" i="1"/>
              <a:t>Harvard </a:t>
            </a:r>
            <a:r>
              <a:rPr lang="fr-CA" i="1" err="1"/>
              <a:t>College</a:t>
            </a:r>
            <a:r>
              <a:rPr lang="fr-CA" i="1"/>
              <a:t> c Canada (Commissaire aux brevets)</a:t>
            </a:r>
            <a:r>
              <a:rPr lang="fr-CA"/>
              <a:t>, 2002 CSC 76, para 40.</a:t>
            </a:r>
            <a:endParaRPr lang="fr-FR">
              <a:cs typeface="Calibri" panose="020F0502020204030204"/>
            </a:endParaRPr>
          </a:p>
          <a:p>
            <a:r>
              <a:rPr lang="fr-CA" dirty="0"/>
              <a:t> </a:t>
            </a:r>
            <a:endParaRPr lang="fr-FR" dirty="0"/>
          </a:p>
          <a:p>
            <a:r>
              <a:rPr lang="fr-CA" b="1" dirty="0" err="1"/>
              <a:t>Industrial</a:t>
            </a:r>
            <a:r>
              <a:rPr lang="fr-CA" b="1" dirty="0"/>
              <a:t> design</a:t>
            </a:r>
            <a:endParaRPr lang="fr-FR" dirty="0"/>
          </a:p>
          <a:p>
            <a:pPr marL="171450" indent="-171450">
              <a:buFont typeface="Arial"/>
              <a:buChar char="•"/>
            </a:pPr>
            <a:r>
              <a:rPr lang="fr-CA" i="1"/>
              <a:t>Loi sur les dessins industriels, </a:t>
            </a:r>
            <a:r>
              <a:rPr lang="fr-CA"/>
              <a:t>LRC (1985), c I-9, arts 2, 3, 4 et 9.</a:t>
            </a:r>
            <a:endParaRPr lang="fr-FR">
              <a:cs typeface="Calibri" panose="020F0502020204030204"/>
            </a:endParaRPr>
          </a:p>
          <a:p>
            <a:endParaRPr lang="en-US"/>
          </a:p>
          <a:p>
            <a:endParaRPr lang="en-US"/>
          </a:p>
          <a:p>
            <a:endParaRPr lang="en-US"/>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7F032627-CDED-4B74-8175-2FC5BD909872}" type="slidenum">
              <a:rPr lang="fr-FR"/>
              <a:t>11</a:t>
            </a:fld>
            <a:endParaRPr lang="fr-FR"/>
          </a:p>
        </p:txBody>
      </p:sp>
    </p:spTree>
    <p:extLst>
      <p:ext uri="{BB962C8B-B14F-4D97-AF65-F5344CB8AC3E}">
        <p14:creationId xmlns:p14="http://schemas.microsoft.com/office/powerpoint/2010/main" val="121236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Students answer question 4 in the Student Guide.</a:t>
            </a:r>
            <a:endParaRPr lang="en-CA" dirty="0"/>
          </a:p>
          <a:p>
            <a:endParaRPr lang="fr-CA" dirty="0"/>
          </a:p>
          <a:p>
            <a:r>
              <a:rPr lang="en-CA" b="1" dirty="0"/>
              <a:t>Follow-up question:</a:t>
            </a:r>
            <a:endParaRPr lang="fr-CA" dirty="0"/>
          </a:p>
          <a:p>
            <a:r>
              <a:rPr lang="en-CA" dirty="0"/>
              <a:t>If nobody else sees your drawing, does that matter?</a:t>
            </a:r>
          </a:p>
          <a:p>
            <a:endParaRPr lang="fr-CA" dirty="0"/>
          </a:p>
          <a:p>
            <a:r>
              <a:rPr lang="en-CA" b="1" dirty="0"/>
              <a:t>SOURCES FOR ANSWERS ARE PROVIDED ON THE NEXT PAGE.</a:t>
            </a:r>
            <a:endParaRPr lang="fr-CA" dirty="0"/>
          </a:p>
          <a:p>
            <a:endParaRPr lang="fr-CA" b="1" dirty="0">
              <a:cs typeface="Calibri"/>
            </a:endParaRPr>
          </a:p>
          <a:p>
            <a:r>
              <a:rPr lang="fr-FR" b="1" dirty="0"/>
              <a:t> </a:t>
            </a:r>
            <a:endParaRPr lang="fr-FR" dirty="0"/>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12</a:t>
            </a:fld>
            <a:endParaRPr lang="fr-FR"/>
          </a:p>
        </p:txBody>
      </p:sp>
    </p:spTree>
    <p:extLst>
      <p:ext uri="{BB962C8B-B14F-4D97-AF65-F5344CB8AC3E}">
        <p14:creationId xmlns:p14="http://schemas.microsoft.com/office/powerpoint/2010/main" val="155191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ADDITIONAL INFORMATION TO SHARE WITH STUDENTS</a:t>
            </a:r>
            <a:endParaRPr lang="fr-CA" dirty="0"/>
          </a:p>
          <a:p>
            <a:endParaRPr lang="fr-CA" dirty="0"/>
          </a:p>
          <a:p>
            <a:r>
              <a:rPr lang="en-CA" b="1" dirty="0"/>
              <a:t>Answer: </a:t>
            </a:r>
            <a:r>
              <a:rPr lang="en-CA" dirty="0"/>
              <a:t>It depends on certain factors:</a:t>
            </a:r>
          </a:p>
          <a:p>
            <a:endParaRPr lang="fr-CA" dirty="0"/>
          </a:p>
          <a:p>
            <a:pPr marL="171450" indent="-171450">
              <a:buFont typeface="Wingdings"/>
              <a:buChar char="q"/>
            </a:pPr>
            <a:r>
              <a:rPr lang="en-CA" dirty="0"/>
              <a:t>As we have seen, the drawing is expressed in a material form, which is a requirement for protection. In this case, the drawing was done on a sheet of paper, but it could also have been done on a tablet/iPad.</a:t>
            </a:r>
            <a:endParaRPr lang="en-CA" dirty="0">
              <a:cs typeface="Calibri" panose="020F0502020204030204"/>
            </a:endParaRPr>
          </a:p>
          <a:p>
            <a:endParaRPr lang="fr-CA" dirty="0"/>
          </a:p>
          <a:p>
            <a:pPr marL="171450" indent="-171450">
              <a:buFont typeface="Wingdings"/>
              <a:buChar char="q"/>
            </a:pPr>
            <a:r>
              <a:rPr lang="en-CA" dirty="0"/>
              <a:t>However, there must also be a </a:t>
            </a:r>
            <a:r>
              <a:rPr lang="en-CA" b="1" dirty="0"/>
              <a:t>certain amount of talent </a:t>
            </a:r>
            <a:r>
              <a:rPr lang="en-CA" dirty="0"/>
              <a:t>and </a:t>
            </a:r>
            <a:r>
              <a:rPr lang="en-CA" b="1" dirty="0"/>
              <a:t>thought </a:t>
            </a:r>
            <a:r>
              <a:rPr lang="en-CA" dirty="0"/>
              <a:t>put into the drawing. Two lines scribbled in the margins of a notebook during class won’t necessarily be protected by copyright. However, a more elaborate drawing might be protected, and this usually grants you exclusive rights as its creator. (In some cases, copyright might belong to someone else.)</a:t>
            </a:r>
            <a:endParaRPr lang="fr-CA" dirty="0">
              <a:cs typeface="Calibri" panose="020F0502020204030204"/>
            </a:endParaRPr>
          </a:p>
          <a:p>
            <a:endParaRPr lang="fr-CA" dirty="0"/>
          </a:p>
          <a:p>
            <a:pPr marL="171450" indent="-171450">
              <a:buFont typeface="Wingdings"/>
              <a:buChar char="q"/>
            </a:pPr>
            <a:r>
              <a:rPr lang="en-CA" b="1" dirty="0"/>
              <a:t>Important to note: </a:t>
            </a:r>
            <a:r>
              <a:rPr lang="en-CA" dirty="0"/>
              <a:t>Copyright usually belongs to the creator. However, there are some exceptions. For example, if the creator makes a drawing as part of their job, copyright usually belongs to their employer.</a:t>
            </a:r>
            <a:endParaRPr lang="en-CA" dirty="0">
              <a:cs typeface="Calibri" panose="020F0502020204030204"/>
            </a:endParaRPr>
          </a:p>
          <a:p>
            <a:pPr>
              <a:lnSpc>
                <a:spcPct val="110000"/>
              </a:lnSpc>
            </a:pPr>
            <a:endParaRPr lang="fr-CA" b="1" dirty="0">
              <a:cs typeface="Calibri"/>
            </a:endParaRPr>
          </a:p>
          <a:p>
            <a:endParaRPr lang="en-US"/>
          </a:p>
          <a:p>
            <a:endParaRPr lang="en-US" b="1">
              <a:cs typeface="Calibri"/>
            </a:endParaRPr>
          </a:p>
          <a:p>
            <a:r>
              <a:rPr lang="en-US" b="1" dirty="0">
                <a:cs typeface="Calibri"/>
              </a:rPr>
              <a:t>SOURCES</a:t>
            </a:r>
          </a:p>
          <a:p>
            <a:pPr marL="171450" indent="-171450">
              <a:buFont typeface="Arial"/>
              <a:buChar char="•"/>
            </a:pPr>
            <a:r>
              <a:rPr lang="fr-CA" i="1" dirty="0"/>
              <a:t>Loi sur le droit d’auteur</a:t>
            </a:r>
            <a:r>
              <a:rPr lang="fr-CA"/>
              <a:t>, LRC 1985, c C-42, arts 2 « œuvre », « œuvre dramatique » et « programme d’ordinateur », et 13, al 3.</a:t>
            </a:r>
            <a:endParaRPr lang="fr-CA">
              <a:cs typeface="Calibri"/>
            </a:endParaRPr>
          </a:p>
          <a:p>
            <a:pPr marL="171450" indent="-171450">
              <a:buFont typeface="Arial"/>
              <a:buChar char="•"/>
            </a:pPr>
            <a:r>
              <a:rPr lang="fr-CA" i="1" dirty="0"/>
              <a:t>CCH Canadienne Ltée c. Barreau du Haut-Canada</a:t>
            </a:r>
            <a:r>
              <a:rPr lang="fr-CA" dirty="0"/>
              <a:t>, 2004 CSC 13, paras 8 et 16.</a:t>
            </a:r>
            <a:endParaRPr lang="fr-FR" dirty="0">
              <a:cs typeface="Calibri" panose="020F0502020204030204"/>
            </a:endParaRPr>
          </a:p>
          <a:p>
            <a:endParaRPr lang="en-US">
              <a:cs typeface="Calibri"/>
            </a:endParaRPr>
          </a:p>
          <a:p>
            <a:endParaRPr lang="fr-CA"/>
          </a:p>
        </p:txBody>
      </p:sp>
      <p:sp>
        <p:nvSpPr>
          <p:cNvPr id="4" name="Slide Number Placeholder 3"/>
          <p:cNvSpPr>
            <a:spLocks noGrp="1"/>
          </p:cNvSpPr>
          <p:nvPr>
            <p:ph type="sldNum" sz="quarter" idx="5"/>
          </p:nvPr>
        </p:nvSpPr>
        <p:spPr/>
        <p:txBody>
          <a:bodyPr/>
          <a:lstStyle/>
          <a:p>
            <a:fld id="{F98AEB27-C4AC-4F53-BE86-B5CD0A89D120}" type="slidenum">
              <a:rPr lang="fr-CA" smtClean="0"/>
              <a:t>13</a:t>
            </a:fld>
            <a:endParaRPr lang="fr-CA"/>
          </a:p>
        </p:txBody>
      </p:sp>
    </p:spTree>
    <p:extLst>
      <p:ext uri="{BB962C8B-B14F-4D97-AF65-F5344CB8AC3E}">
        <p14:creationId xmlns:p14="http://schemas.microsoft.com/office/powerpoint/2010/main" val="397989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14</a:t>
            </a:fld>
            <a:endParaRPr lang="fr-CA"/>
          </a:p>
        </p:txBody>
      </p:sp>
    </p:spTree>
    <p:extLst>
      <p:ext uri="{BB962C8B-B14F-4D97-AF65-F5344CB8AC3E}">
        <p14:creationId xmlns:p14="http://schemas.microsoft.com/office/powerpoint/2010/main" val="38694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Students answer the questions for the first scenario in the Student Guide.</a:t>
            </a:r>
            <a:endParaRPr lang="en-CA" dirty="0"/>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15</a:t>
            </a:fld>
            <a:endParaRPr lang="fr-CA"/>
          </a:p>
        </p:txBody>
      </p:sp>
    </p:spTree>
    <p:extLst>
      <p:ext uri="{BB962C8B-B14F-4D97-AF65-F5344CB8AC3E}">
        <p14:creationId xmlns:p14="http://schemas.microsoft.com/office/powerpoint/2010/main" val="76212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a:t>Follow-up question:</a:t>
            </a:r>
            <a:endParaRPr lang="fr-CA" dirty="0"/>
          </a:p>
          <a:p>
            <a:pPr marL="171450" indent="-171450">
              <a:buFont typeface="Wingdings"/>
              <a:buChar char="q"/>
            </a:pPr>
            <a:r>
              <a:rPr lang="en-CA"/>
              <a:t>If your name and logo aren’t registered, how is Samuel supposed to know they’re protected? Should this matter?</a:t>
            </a:r>
            <a:endParaRPr lang="en-CA" dirty="0">
              <a:cs typeface="Calibri" panose="020F0502020204030204"/>
            </a:endParaRPr>
          </a:p>
          <a:p>
            <a:endParaRPr lang="fr-CA" dirty="0"/>
          </a:p>
          <a:p>
            <a:r>
              <a:rPr lang="en-CA" b="1"/>
              <a:t>SOURCES FOR ANSWERS ARE PROVIDED ON THE NEXT PAGE.</a:t>
            </a:r>
            <a:endParaRPr lang="fr-CA" dirty="0"/>
          </a:p>
          <a:p>
            <a:endParaRPr lang="fr-CA" b="1" dirty="0">
              <a:cs typeface="Calibri"/>
            </a:endParaRPr>
          </a:p>
          <a:p>
            <a:pPr marL="247015" indent="-191770">
              <a:spcAft>
                <a:spcPts val="600"/>
              </a:spcAft>
            </a:pPr>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16</a:t>
            </a:fld>
            <a:endParaRPr lang="fr-FR"/>
          </a:p>
        </p:txBody>
      </p:sp>
    </p:spTree>
    <p:extLst>
      <p:ext uri="{BB962C8B-B14F-4D97-AF65-F5344CB8AC3E}">
        <p14:creationId xmlns:p14="http://schemas.microsoft.com/office/powerpoint/2010/main" val="2340289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ADDITIONAL INFORMATION TO SHARE WITH STUDENTS</a:t>
            </a:r>
            <a:endParaRPr lang="en-US" b="0" i="0" dirty="0">
              <a:effectLst/>
            </a:endParaRPr>
          </a:p>
          <a:p>
            <a:pPr algn="l"/>
            <a:endParaRPr lang="en-US" b="0" i="0" dirty="0">
              <a:effectLst/>
            </a:endParaRPr>
          </a:p>
          <a:p>
            <a:r>
              <a:rPr lang="en-CA" b="1" dirty="0"/>
              <a:t>Answer</a:t>
            </a:r>
            <a:r>
              <a:rPr lang="en-CA" b="1" i="0" u="none" strike="noStrike" dirty="0">
                <a:effectLst/>
              </a:rPr>
              <a:t>: </a:t>
            </a:r>
            <a:r>
              <a:rPr lang="en-CA" dirty="0"/>
              <a:t>No</a:t>
            </a:r>
            <a:r>
              <a:rPr lang="en-CA" b="0" i="0" u="none" strike="noStrike" dirty="0">
                <a:effectLst/>
              </a:rPr>
              <a:t>, Samuel </a:t>
            </a:r>
            <a:r>
              <a:rPr lang="en-CA" dirty="0"/>
              <a:t>is wrong and can’t do whatever he wants</a:t>
            </a:r>
            <a:r>
              <a:rPr lang="en-CA" b="0" i="0" u="none" strike="noStrike" dirty="0">
                <a:effectLst/>
              </a:rPr>
              <a:t>. </a:t>
            </a:r>
            <a:r>
              <a:rPr lang="en-CA" dirty="0"/>
              <a:t>You have a right to your name and </a:t>
            </a:r>
            <a:r>
              <a:rPr lang="en-CA" b="0" i="0" u="none" strike="noStrike" dirty="0">
                <a:effectLst/>
              </a:rPr>
              <a:t>logo, </a:t>
            </a:r>
            <a:r>
              <a:rPr lang="en-CA" dirty="0"/>
              <a:t>and he can’t use them</a:t>
            </a:r>
            <a:r>
              <a:rPr lang="en-CA" b="0" i="0" u="none" strike="noStrike" dirty="0">
                <a:effectLst/>
              </a:rPr>
              <a:t>.</a:t>
            </a:r>
            <a:endParaRPr lang="en-CA" b="0" i="0" dirty="0">
              <a:effectLst/>
            </a:endParaRPr>
          </a:p>
          <a:p>
            <a:pPr algn="l">
              <a:buNone/>
            </a:pPr>
            <a:endParaRPr lang="en-US" b="0" i="0" dirty="0">
              <a:effectLst/>
            </a:endParaRPr>
          </a:p>
          <a:p>
            <a:pPr marL="285750" indent="-285750">
              <a:buFont typeface="Wingdings"/>
              <a:buChar char="q"/>
            </a:pPr>
            <a:r>
              <a:rPr lang="en-CA" b="1"/>
              <a:t>Use (not registration) </a:t>
            </a:r>
            <a:r>
              <a:rPr lang="en-CA"/>
              <a:t>creates the right to protect trademarks</a:t>
            </a:r>
            <a:r>
              <a:rPr lang="en-CA" b="0" i="0" u="none" strike="noStrike">
                <a:effectLst/>
              </a:rPr>
              <a:t>.</a:t>
            </a:r>
            <a:endParaRPr lang="en-CA" b="0" i="0" dirty="0">
              <a:effectLst/>
              <a:cs typeface="Calibri" panose="020F0502020204030204"/>
            </a:endParaRPr>
          </a:p>
          <a:p>
            <a:pPr algn="l">
              <a:buNone/>
            </a:pPr>
            <a:endParaRPr lang="en-US" b="0" i="0" dirty="0">
              <a:effectLst/>
            </a:endParaRPr>
          </a:p>
          <a:p>
            <a:pPr marL="285750" indent="-285750">
              <a:buFont typeface="Wingdings"/>
              <a:buChar char="q"/>
            </a:pPr>
            <a:r>
              <a:rPr lang="en-CA"/>
              <a:t>An example of using</a:t>
            </a:r>
            <a:r>
              <a:rPr lang="en-CA" b="0" i="0" u="none" strike="noStrike">
                <a:effectLst/>
              </a:rPr>
              <a:t> a </a:t>
            </a:r>
            <a:r>
              <a:rPr lang="en-CA"/>
              <a:t>trademark is placing it on the products you sell or on the packaging these products are distributed in</a:t>
            </a:r>
            <a:r>
              <a:rPr lang="en-CA" b="0" i="0" u="none" strike="noStrike">
                <a:effectLst/>
              </a:rPr>
              <a:t>.</a:t>
            </a:r>
            <a:endParaRPr lang="en-CA" dirty="0">
              <a:cs typeface="Calibri" panose="020F0502020204030204"/>
            </a:endParaRPr>
          </a:p>
          <a:p>
            <a:endParaRPr lang="en-US" dirty="0"/>
          </a:p>
          <a:p>
            <a:pPr marL="285750" indent="-285750">
              <a:buFont typeface="Wingdings"/>
              <a:buChar char="q"/>
            </a:pPr>
            <a:r>
              <a:rPr lang="en-CA"/>
              <a:t>However</a:t>
            </a:r>
            <a:r>
              <a:rPr lang="en-CA" b="0" i="0" u="none" strike="noStrike">
                <a:effectLst/>
              </a:rPr>
              <a:t>, </a:t>
            </a:r>
            <a:r>
              <a:rPr lang="en-CA"/>
              <a:t>remember that registration still has advantages. It gives you the exclusive right to use the trademark across Canada for the products or </a:t>
            </a:r>
            <a:r>
              <a:rPr lang="en-CA" b="0" i="0" u="none" strike="noStrike">
                <a:effectLst/>
              </a:rPr>
              <a:t>services </a:t>
            </a:r>
            <a:r>
              <a:rPr lang="en-CA"/>
              <a:t>declared in your registration application</a:t>
            </a:r>
            <a:r>
              <a:rPr lang="en-CA" b="0" i="0" u="none" strike="noStrike">
                <a:effectLst/>
              </a:rPr>
              <a:t>.</a:t>
            </a:r>
            <a:endParaRPr lang="en-CA" b="0" i="0" dirty="0">
              <a:effectLst/>
              <a:cs typeface="Calibri" panose="020F0502020204030204"/>
            </a:endParaRPr>
          </a:p>
          <a:p>
            <a:pPr algn="l">
              <a:buNone/>
            </a:pPr>
            <a:endParaRPr lang="en-US" b="0" i="0" dirty="0">
              <a:effectLst/>
            </a:endParaRPr>
          </a:p>
          <a:p>
            <a:pPr marL="285750" indent="-285750">
              <a:buFont typeface="Wingdings"/>
              <a:buChar char="q"/>
            </a:pPr>
            <a:r>
              <a:rPr lang="en-CA" b="1"/>
              <a:t>Important</a:t>
            </a:r>
            <a:r>
              <a:rPr lang="en-CA" b="1" i="0" u="none" strike="noStrike">
                <a:effectLst/>
              </a:rPr>
              <a:t>: </a:t>
            </a:r>
            <a:r>
              <a:rPr lang="en-CA" b="1"/>
              <a:t>An unregistered trademark is only protected where you use it</a:t>
            </a:r>
            <a:r>
              <a:rPr lang="en-CA" b="1" i="0" u="none" strike="noStrike">
                <a:effectLst/>
              </a:rPr>
              <a:t>. </a:t>
            </a:r>
            <a:r>
              <a:rPr lang="en-CA" b="1"/>
              <a:t>In this case</a:t>
            </a:r>
            <a:r>
              <a:rPr lang="en-CA" b="1" i="0" u="none" strike="noStrike">
                <a:effectLst/>
              </a:rPr>
              <a:t>, </a:t>
            </a:r>
            <a:r>
              <a:rPr lang="en-CA" b="1"/>
              <a:t>your trademark will be protected in the Montreal area but not necessarily in </a:t>
            </a:r>
            <a:r>
              <a:rPr lang="en-CA" b="1" i="0" u="none" strike="noStrike">
                <a:effectLst/>
              </a:rPr>
              <a:t>Vancouver.</a:t>
            </a:r>
            <a:r>
              <a:rPr lang="en-CA" b="1"/>
              <a:t> </a:t>
            </a:r>
            <a:endParaRPr lang="en-US" dirty="0">
              <a:cs typeface="Calibri" panose="020F0502020204030204"/>
            </a:endParaRPr>
          </a:p>
          <a:p>
            <a:endParaRPr lang="en-US" dirty="0"/>
          </a:p>
          <a:p>
            <a:pPr algn="l">
              <a:buFontTx/>
              <a:buNone/>
            </a:pPr>
            <a:endParaRPr lang="en-US" sz="1200" i="0" dirty="0">
              <a:solidFill>
                <a:srgbClr val="444444"/>
              </a:solidFill>
              <a:effectLst/>
              <a:latin typeface="Arial"/>
              <a:cs typeface="Arial"/>
            </a:endParaRPr>
          </a:p>
          <a:p>
            <a:pPr algn="l" rtl="0" fontAlgn="base"/>
            <a:endParaRPr lang="fr-CA" b="0" i="0">
              <a:solidFill>
                <a:srgbClr val="444444"/>
              </a:solidFill>
              <a:effectLst/>
              <a:latin typeface="Arial" panose="020B0604020202020204" pitchFamily="34" charset="0"/>
            </a:endParaRPr>
          </a:p>
          <a:p>
            <a:pPr algn="l" rtl="0" fontAlgn="base"/>
            <a:endParaRPr lang="fr-CA" b="0" i="0">
              <a:solidFill>
                <a:srgbClr val="444444"/>
              </a:solidFill>
              <a:effectLst/>
              <a:latin typeface="Arial" panose="020B0604020202020204" pitchFamily="34" charset="0"/>
            </a:endParaRPr>
          </a:p>
          <a:p>
            <a:pPr algn="l" rtl="0" fontAlgn="base"/>
            <a:r>
              <a:rPr lang="fr-CA" b="1" i="0" dirty="0">
                <a:solidFill>
                  <a:srgbClr val="444444"/>
                </a:solidFill>
                <a:effectLst/>
                <a:latin typeface="Arial"/>
                <a:cs typeface="Arial"/>
              </a:rPr>
              <a:t>SOURCES</a:t>
            </a:r>
          </a:p>
          <a:p>
            <a:pPr marL="285750" indent="-285750" fontAlgn="base">
              <a:buFont typeface="Arial"/>
              <a:buChar char="•"/>
            </a:pPr>
            <a:r>
              <a:rPr lang="fr-CA" i="1"/>
              <a:t>Loi sur les marques de commerce, </a:t>
            </a:r>
            <a:r>
              <a:rPr lang="fr-CA" dirty="0"/>
              <a:t>LRC 1985, c T-13, arts 2 « marque de commerce » a) , 3, 4, 5 et 50.</a:t>
            </a:r>
            <a:endParaRPr lang="fr-FR" dirty="0">
              <a:cs typeface="Calibri"/>
            </a:endParaRPr>
          </a:p>
          <a:p>
            <a:pPr marL="285750" indent="-285750">
              <a:buFont typeface="Arial"/>
              <a:buChar char="•"/>
            </a:pPr>
            <a:r>
              <a:rPr lang="fr-CA" i="1"/>
              <a:t>Mattel Inc. c. 3894207 Canada Inc.</a:t>
            </a:r>
            <a:r>
              <a:rPr lang="fr-CA"/>
              <a:t> 2006 CSC 22, au para 5.</a:t>
            </a:r>
            <a:endParaRPr lang="fr-FR">
              <a:cs typeface="Calibri" panose="020F0502020204030204"/>
            </a:endParaRPr>
          </a:p>
          <a:p>
            <a:pPr marL="285750" indent="-285750">
              <a:buFont typeface="Arial"/>
              <a:buChar char="•"/>
            </a:pPr>
            <a:r>
              <a:rPr lang="fr-CA" i="1" err="1"/>
              <a:t>Masterpiece</a:t>
            </a:r>
            <a:r>
              <a:rPr lang="fr-CA" i="1" dirty="0"/>
              <a:t> </a:t>
            </a:r>
            <a:r>
              <a:rPr lang="fr-CA" i="1" err="1"/>
              <a:t>Inc</a:t>
            </a:r>
            <a:r>
              <a:rPr lang="fr-CA" i="1"/>
              <a:t> c </a:t>
            </a:r>
            <a:r>
              <a:rPr lang="fr-CA" i="1" err="1"/>
              <a:t>Alavida</a:t>
            </a:r>
            <a:r>
              <a:rPr lang="fr-CA" i="1"/>
              <a:t> Lifestyles Inc</a:t>
            </a:r>
            <a:r>
              <a:rPr lang="fr-CA"/>
              <a:t>. 2011 CSC 27, au para 35.</a:t>
            </a:r>
            <a:endParaRPr lang="fr-FR">
              <a:cs typeface="Calibri" panose="020F0502020204030204"/>
            </a:endParaRPr>
          </a:p>
          <a:p>
            <a:pPr algn="l" rtl="0" fontAlgn="base"/>
            <a:endParaRPr lang="fr-CA" b="0" i="0">
              <a:solidFill>
                <a:srgbClr val="444444"/>
              </a:solidFill>
              <a:effectLst/>
              <a:latin typeface="Arial" panose="020B0604020202020204" pitchFamily="34" charset="0"/>
            </a:endParaRPr>
          </a:p>
          <a:p>
            <a:endParaRPr lang="fr-CA"/>
          </a:p>
        </p:txBody>
      </p:sp>
      <p:sp>
        <p:nvSpPr>
          <p:cNvPr id="4" name="Slide Number Placeholder 3"/>
          <p:cNvSpPr>
            <a:spLocks noGrp="1"/>
          </p:cNvSpPr>
          <p:nvPr>
            <p:ph type="sldNum" sz="quarter" idx="5"/>
          </p:nvPr>
        </p:nvSpPr>
        <p:spPr/>
        <p:txBody>
          <a:bodyPr/>
          <a:lstStyle/>
          <a:p>
            <a:fld id="{F98AEB27-C4AC-4F53-BE86-B5CD0A89D120}" type="slidenum">
              <a:rPr lang="fr-CA" smtClean="0"/>
              <a:t>17</a:t>
            </a:fld>
            <a:endParaRPr lang="fr-CA"/>
          </a:p>
        </p:txBody>
      </p:sp>
    </p:spTree>
    <p:extLst>
      <p:ext uri="{BB962C8B-B14F-4D97-AF65-F5344CB8AC3E}">
        <p14:creationId xmlns:p14="http://schemas.microsoft.com/office/powerpoint/2010/main" val="167001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SOURCES FOR ANSWERS ARE PROVIDED ON THE NEXT PAGE.</a:t>
            </a:r>
            <a:endParaRPr lang="fr-FR" dirty="0"/>
          </a:p>
          <a:p>
            <a:endParaRPr lang="fr-CA"/>
          </a:p>
          <a:p>
            <a:endParaRPr lang="fr-F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18</a:t>
            </a:fld>
            <a:endParaRPr lang="fr-FR"/>
          </a:p>
        </p:txBody>
      </p:sp>
    </p:spTree>
    <p:extLst>
      <p:ext uri="{BB962C8B-B14F-4D97-AF65-F5344CB8AC3E}">
        <p14:creationId xmlns:p14="http://schemas.microsoft.com/office/powerpoint/2010/main" val="378068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ADDITIONAL INFORMATION TO SHARE WITH STUDENTS</a:t>
            </a:r>
            <a:endParaRPr lang="fr-CA" dirty="0"/>
          </a:p>
          <a:p>
            <a:endParaRPr lang="fr-CA" dirty="0"/>
          </a:p>
          <a:p>
            <a:r>
              <a:rPr lang="en-CA" b="1" dirty="0"/>
              <a:t>Click on the words “demand letter” (underlined in the slide) to access our article </a:t>
            </a:r>
            <a:r>
              <a:rPr lang="en-CA" b="1" u="sng" dirty="0">
                <a:hlinkClick r:id="rId3"/>
              </a:rPr>
              <a:t>Demand Letters: What Are They?</a:t>
            </a:r>
            <a:endParaRPr lang="fr-CA" dirty="0"/>
          </a:p>
          <a:p>
            <a:endParaRPr lang="fr-CA" dirty="0"/>
          </a:p>
          <a:p>
            <a:pPr marL="171450" indent="-171450">
              <a:buFont typeface="Wingdings"/>
              <a:buChar char="q"/>
            </a:pPr>
            <a:r>
              <a:rPr lang="en-CA"/>
              <a:t>You must start by sending a </a:t>
            </a:r>
            <a:r>
              <a:rPr lang="en-CA" b="1"/>
              <a:t>demand letter </a:t>
            </a:r>
            <a:r>
              <a:rPr lang="en-CA"/>
              <a:t>to Samuel.</a:t>
            </a:r>
            <a:r>
              <a:rPr lang="en-CA" b="1" dirty="0"/>
              <a:t> </a:t>
            </a:r>
            <a:r>
              <a:rPr lang="en-CA"/>
              <a:t>A demand letter formally asks someone to respect a legal obligation within a specified amount of time. In this example, the legal obligation is to not use another company’s trademark without permission.</a:t>
            </a:r>
            <a:endParaRPr lang="en-CA" dirty="0">
              <a:cs typeface="Calibri" panose="020F0502020204030204"/>
            </a:endParaRPr>
          </a:p>
          <a:p>
            <a:endParaRPr lang="fr-CA" dirty="0"/>
          </a:p>
          <a:p>
            <a:pPr marL="171450" indent="-171450">
              <a:buFont typeface="Wingdings"/>
              <a:buChar char="q"/>
            </a:pPr>
            <a:r>
              <a:rPr lang="en-CA"/>
              <a:t>If Samuel doesn’t do what the demand letter says, you can </a:t>
            </a:r>
            <a:r>
              <a:rPr lang="en-CA" b="1"/>
              <a:t>sue him in court </a:t>
            </a:r>
            <a:r>
              <a:rPr lang="en-CA"/>
              <a:t>for infringing on your trademark. Suing someone is also sometimes called </a:t>
            </a:r>
            <a:r>
              <a:rPr lang="en-CA" b="1"/>
              <a:t>litigation</a:t>
            </a:r>
            <a:r>
              <a:rPr lang="en-CA"/>
              <a:t>. You could ask a court for financial compensation for losses resulting from his use of your trademark (damages). You could also ask for a </a:t>
            </a:r>
            <a:r>
              <a:rPr lang="en-CA" b="1"/>
              <a:t>permanent injunction, </a:t>
            </a:r>
            <a:r>
              <a:rPr lang="en-CA"/>
              <a:t>which is a court order saying that Samuel needs to permanently stop using the name and logo.</a:t>
            </a:r>
            <a:endParaRPr lang="en-CA" dirty="0">
              <a:cs typeface="Calibri" panose="020F0502020204030204"/>
            </a:endParaRPr>
          </a:p>
          <a:p>
            <a:endParaRPr lang="fr-CA" dirty="0"/>
          </a:p>
          <a:p>
            <a:pPr marL="171450" indent="-171450">
              <a:buFont typeface="Wingdings"/>
              <a:buChar char="q"/>
            </a:pPr>
            <a:r>
              <a:rPr lang="en-CA"/>
              <a:t>In addition, you could request a </a:t>
            </a:r>
            <a:r>
              <a:rPr lang="en-CA" b="1"/>
              <a:t>temporary injunction (interlocutory injunction) </a:t>
            </a:r>
            <a:r>
              <a:rPr lang="en-CA"/>
              <a:t>so that Samuel stops using your name and logo immediately.</a:t>
            </a:r>
            <a:endParaRPr lang="en-CA" dirty="0">
              <a:cs typeface="Calibri" panose="020F0502020204030204"/>
            </a:endParaRPr>
          </a:p>
          <a:p>
            <a:pPr>
              <a:lnSpc>
                <a:spcPct val="110000"/>
              </a:lnSpc>
            </a:pPr>
            <a:endParaRPr lang="fr-CA" b="1" dirty="0">
              <a:cs typeface="Calibri"/>
            </a:endParaRPr>
          </a:p>
          <a:p>
            <a:endParaRPr lang="fr-CA"/>
          </a:p>
          <a:p>
            <a:r>
              <a:rPr lang="fr-CA" b="1" dirty="0"/>
              <a:t>SOURCES</a:t>
            </a:r>
            <a:endParaRPr lang="fr-FR" b="1" dirty="0"/>
          </a:p>
          <a:p>
            <a:pPr marL="171450" indent="-171450">
              <a:buFont typeface="Arial"/>
              <a:buChar char="•"/>
            </a:pPr>
            <a:r>
              <a:rPr lang="fr-CA" i="1" dirty="0"/>
              <a:t>Loi sur les marques de commerce, </a:t>
            </a:r>
            <a:r>
              <a:rPr lang="fr-CA"/>
              <a:t>LRC 1985, c T-13, arts 7, 19, 20, 22 et 51.01.</a:t>
            </a:r>
            <a:endParaRPr lang="en-US">
              <a:cs typeface="Calibri" panose="020F0502020204030204"/>
            </a:endParaRPr>
          </a:p>
          <a:p>
            <a:pPr marL="171450" indent="-171450">
              <a:buFont typeface="Arial"/>
              <a:buChar char="•"/>
            </a:pPr>
            <a:r>
              <a:rPr lang="fr-CA" i="1" dirty="0"/>
              <a:t>Pièces d'auto économiques </a:t>
            </a:r>
            <a:r>
              <a:rPr lang="fr-CA" i="1" err="1"/>
              <a:t>inc.</a:t>
            </a:r>
            <a:r>
              <a:rPr lang="fr-CA" i="1" dirty="0"/>
              <a:t> c. 9343-6137 Québec </a:t>
            </a:r>
            <a:r>
              <a:rPr lang="fr-CA" i="1" err="1"/>
              <a:t>inc.</a:t>
            </a:r>
            <a:r>
              <a:rPr lang="fr-CA" i="1" dirty="0"/>
              <a:t>, </a:t>
            </a:r>
            <a:r>
              <a:rPr lang="fr-CA"/>
              <a:t>2017 QCCS 757.</a:t>
            </a:r>
            <a:endParaRPr lang="en-US">
              <a:cs typeface="Calibri" panose="020F0502020204030204"/>
            </a:endParaRPr>
          </a:p>
          <a:p>
            <a:pPr marL="171450" indent="-171450">
              <a:buFont typeface="Arial"/>
              <a:buChar char="•"/>
            </a:pPr>
            <a:r>
              <a:rPr lang="en-US" i="1" dirty="0"/>
              <a:t>Hyundai Motor America c. Cross Canada Auto Body Supply (West) Limited</a:t>
            </a:r>
            <a:r>
              <a:rPr lang="en-US" dirty="0"/>
              <a:t>, </a:t>
            </a:r>
            <a:r>
              <a:rPr lang="fr-FR"/>
              <a:t>2006 CF 1510, para 1.</a:t>
            </a:r>
            <a:endParaRPr lang="en-US">
              <a:cs typeface="Calibri" panose="020F0502020204030204"/>
            </a:endParaRPr>
          </a:p>
          <a:p>
            <a:endParaRPr lang="en-US"/>
          </a:p>
          <a:p>
            <a:endParaRPr lang="en-US">
              <a:cs typeface="Calibri"/>
            </a:endParaRPr>
          </a:p>
          <a:p>
            <a:endParaRPr lang="fr-CA"/>
          </a:p>
        </p:txBody>
      </p:sp>
      <p:sp>
        <p:nvSpPr>
          <p:cNvPr id="4" name="Slide Number Placeholder 3"/>
          <p:cNvSpPr>
            <a:spLocks noGrp="1"/>
          </p:cNvSpPr>
          <p:nvPr>
            <p:ph type="sldNum" sz="quarter" idx="5"/>
          </p:nvPr>
        </p:nvSpPr>
        <p:spPr/>
        <p:txBody>
          <a:bodyPr/>
          <a:lstStyle/>
          <a:p>
            <a:fld id="{F98AEB27-C4AC-4F53-BE86-B5CD0A89D120}" type="slidenum">
              <a:rPr lang="fr-CA" smtClean="0"/>
              <a:t>19</a:t>
            </a:fld>
            <a:endParaRPr lang="fr-CA"/>
          </a:p>
        </p:txBody>
      </p:sp>
    </p:spTree>
    <p:extLst>
      <p:ext uri="{BB962C8B-B14F-4D97-AF65-F5344CB8AC3E}">
        <p14:creationId xmlns:p14="http://schemas.microsoft.com/office/powerpoint/2010/main" val="9880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a:p>
            <a:r>
              <a:rPr lang="fr-CA" b="1" dirty="0"/>
              <a:t>SOURCE</a:t>
            </a:r>
          </a:p>
          <a:p>
            <a:endParaRPr lang="fr-CA" b="1"/>
          </a:p>
          <a:p>
            <a:r>
              <a:rPr lang="fr-CA" dirty="0" err="1"/>
              <a:t>CBCNews</a:t>
            </a:r>
            <a:r>
              <a:rPr lang="fr-CA" dirty="0"/>
              <a:t>, "</a:t>
            </a:r>
            <a:r>
              <a:rPr lang="fr-CA" dirty="0" err="1"/>
              <a:t>Latest</a:t>
            </a:r>
            <a:r>
              <a:rPr lang="fr-CA" dirty="0"/>
              <a:t> </a:t>
            </a:r>
            <a:r>
              <a:rPr lang="fr-CA" dirty="0" err="1"/>
              <a:t>TikTok</a:t>
            </a:r>
            <a:r>
              <a:rPr lang="fr-CA" dirty="0"/>
              <a:t> trend breaks </a:t>
            </a:r>
            <a:r>
              <a:rPr lang="fr-CA" dirty="0" err="1"/>
              <a:t>movies</a:t>
            </a:r>
            <a:r>
              <a:rPr lang="fr-CA" dirty="0"/>
              <a:t>, TV shows </a:t>
            </a:r>
            <a:r>
              <a:rPr lang="fr-CA" dirty="0" err="1"/>
              <a:t>into</a:t>
            </a:r>
            <a:r>
              <a:rPr lang="fr-CA" dirty="0"/>
              <a:t> parts, </a:t>
            </a:r>
            <a:r>
              <a:rPr lang="fr-CA" dirty="0" err="1"/>
              <a:t>drawing</a:t>
            </a:r>
            <a:r>
              <a:rPr lang="fr-CA" dirty="0"/>
              <a:t> millions of </a:t>
            </a:r>
            <a:r>
              <a:rPr lang="fr-CA" dirty="0" err="1"/>
              <a:t>views</a:t>
            </a:r>
            <a:r>
              <a:rPr lang="fr-CA" dirty="0"/>
              <a:t>"</a:t>
            </a:r>
            <a:r>
              <a:rPr lang="fr-FR" dirty="0"/>
              <a:t> </a:t>
            </a:r>
            <a:r>
              <a:rPr lang="fr-FR" sz="1200" dirty="0">
                <a:solidFill>
                  <a:schemeClr val="accent1"/>
                </a:solidFill>
              </a:rPr>
              <a:t>(</a:t>
            </a:r>
            <a:r>
              <a:rPr lang="fr-FR" dirty="0">
                <a:solidFill>
                  <a:schemeClr val="accent1"/>
                </a:solidFill>
              </a:rPr>
              <a:t>June 13, 2023</a:t>
            </a:r>
            <a:r>
              <a:rPr lang="fr-FR" sz="1200" dirty="0">
                <a:solidFill>
                  <a:schemeClr val="accent1"/>
                </a:solidFill>
              </a:rPr>
              <a:t>), </a:t>
            </a:r>
            <a:r>
              <a:rPr lang="fr-FR" dirty="0">
                <a:solidFill>
                  <a:schemeClr val="accent1"/>
                </a:solidFill>
              </a:rPr>
              <a:t>online</a:t>
            </a:r>
            <a:r>
              <a:rPr lang="fr-FR" sz="1200" dirty="0">
                <a:solidFill>
                  <a:schemeClr val="accent1"/>
                </a:solidFill>
              </a:rPr>
              <a:t> (</a:t>
            </a:r>
            <a:r>
              <a:rPr lang="fr-FR" dirty="0" err="1">
                <a:solidFill>
                  <a:schemeClr val="accent1"/>
                </a:solidFill>
              </a:rPr>
              <a:t>video</a:t>
            </a:r>
            <a:r>
              <a:rPr lang="fr-FR" sz="1200" dirty="0">
                <a:solidFill>
                  <a:schemeClr val="accent1"/>
                </a:solidFill>
              </a:rPr>
              <a:t>) : </a:t>
            </a:r>
            <a:r>
              <a:rPr lang="fr-FR" sz="1200" i="1" dirty="0">
                <a:solidFill>
                  <a:schemeClr val="accent1"/>
                </a:solidFill>
              </a:rPr>
              <a:t>YouTube</a:t>
            </a:r>
            <a:r>
              <a:rPr lang="fr-FR" sz="1200" dirty="0">
                <a:solidFill>
                  <a:schemeClr val="accent1"/>
                </a:solidFill>
              </a:rPr>
              <a:t> </a:t>
            </a:r>
            <a:r>
              <a:rPr lang="fr-CA" dirty="0">
                <a:solidFill>
                  <a:schemeClr val="accent1"/>
                </a:solidFill>
              </a:rPr>
              <a:t>&lt;</a:t>
            </a:r>
            <a:r>
              <a:rPr lang="fr-CA" dirty="0"/>
              <a:t>https://www.youtube.com/watch?v=6V6fnwxBg6U</a:t>
            </a:r>
            <a:r>
              <a:rPr lang="fr-CA" sz="1200" dirty="0">
                <a:solidFill>
                  <a:schemeClr val="accent1"/>
                </a:solidFill>
              </a:rPr>
              <a:t>&gt;.</a:t>
            </a:r>
            <a:endParaRPr lang="fr-CA" sz="1200" dirty="0">
              <a:solidFill>
                <a:srgbClr val="000000"/>
              </a:solidFill>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a:t>
            </a:fld>
            <a:endParaRPr lang="fr-CA"/>
          </a:p>
        </p:txBody>
      </p:sp>
    </p:spTree>
    <p:extLst>
      <p:ext uri="{BB962C8B-B14F-4D97-AF65-F5344CB8AC3E}">
        <p14:creationId xmlns:p14="http://schemas.microsoft.com/office/powerpoint/2010/main" val="4745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a:t>Answers: </a:t>
            </a:r>
            <a:endParaRPr lang="fr-CA" dirty="0"/>
          </a:p>
          <a:p>
            <a:endParaRPr lang="fr-CA" dirty="0"/>
          </a:p>
          <a:p>
            <a:pPr marL="171450" indent="-171450">
              <a:buFont typeface="Wingdings"/>
              <a:buChar char="q"/>
            </a:pPr>
            <a:r>
              <a:rPr lang="en-CA"/>
              <a:t>First names and family names</a:t>
            </a:r>
            <a:endParaRPr lang="fr-CA" dirty="0">
              <a:effectLst/>
              <a:cs typeface="Calibri" panose="020F0502020204030204"/>
            </a:endParaRPr>
          </a:p>
          <a:p>
            <a:pPr marL="171450" indent="-171450">
              <a:buFont typeface="Wingdings"/>
              <a:buChar char="q"/>
            </a:pPr>
            <a:r>
              <a:rPr lang="en-CA"/>
              <a:t>A clear </a:t>
            </a:r>
            <a:r>
              <a:rPr lang="en-CA">
                <a:effectLst/>
              </a:rPr>
              <a:t>description </a:t>
            </a:r>
            <a:r>
              <a:rPr lang="en-CA"/>
              <a:t>of the product</a:t>
            </a:r>
            <a:endParaRPr lang="fr-CA" dirty="0">
              <a:effectLst/>
              <a:cs typeface="Calibri" panose="020F0502020204030204"/>
            </a:endParaRPr>
          </a:p>
          <a:p>
            <a:pPr marL="171450" indent="-171450">
              <a:buFont typeface="Wingdings"/>
              <a:buChar char="q"/>
            </a:pPr>
            <a:r>
              <a:rPr lang="en-CA"/>
              <a:t>A false and misleading </a:t>
            </a:r>
            <a:r>
              <a:rPr lang="en-CA">
                <a:effectLst/>
              </a:rPr>
              <a:t>description </a:t>
            </a:r>
            <a:r>
              <a:rPr lang="en-CA"/>
              <a:t>of the product</a:t>
            </a:r>
            <a:endParaRPr lang="fr-CA" dirty="0">
              <a:cs typeface="Calibri" panose="020F0502020204030204"/>
            </a:endParaRPr>
          </a:p>
          <a:p>
            <a:pPr marL="171450" indent="-171450">
              <a:buFont typeface="Wingdings"/>
              <a:buChar char="q"/>
            </a:pPr>
            <a:r>
              <a:rPr lang="en-CA"/>
              <a:t>A place of origin</a:t>
            </a:r>
            <a:endParaRPr lang="fr-CA" dirty="0">
              <a:effectLst/>
              <a:cs typeface="Calibri" panose="020F0502020204030204"/>
            </a:endParaRPr>
          </a:p>
          <a:p>
            <a:pPr marL="171450" indent="-171450">
              <a:buFont typeface="Wingdings"/>
              <a:buChar char="q"/>
            </a:pPr>
            <a:r>
              <a:rPr lang="en-CA"/>
              <a:t>The name of a product in a foreign language</a:t>
            </a:r>
            <a:endParaRPr lang="fr-CA" dirty="0">
              <a:effectLst/>
              <a:cs typeface="Calibri" panose="020F0502020204030204"/>
            </a:endParaRPr>
          </a:p>
          <a:p>
            <a:pPr marL="171450" indent="-171450">
              <a:buFont typeface="Wingdings"/>
              <a:buChar char="q"/>
            </a:pPr>
            <a:r>
              <a:rPr lang="en-CA"/>
              <a:t>Anything that could be confused with another registered trademark or with a trademark that is in the process of being registered</a:t>
            </a:r>
            <a:endParaRPr lang="fr-CA" dirty="0">
              <a:effectLst/>
              <a:cs typeface="Calibri" panose="020F0502020204030204"/>
            </a:endParaRPr>
          </a:p>
          <a:p>
            <a:pPr marL="171450" indent="-171450">
              <a:buFont typeface="Wingdings"/>
              <a:buChar char="q"/>
            </a:pPr>
            <a:r>
              <a:rPr lang="en-CA"/>
              <a:t>And more! There are other words and images that aren’t allowed.</a:t>
            </a:r>
            <a:endParaRPr lang="fr-CA" dirty="0">
              <a:effectLst/>
              <a:cs typeface="Calibri" panose="020F0502020204030204"/>
            </a:endParaRPr>
          </a:p>
          <a:p>
            <a:endParaRPr lang="fr-CA" b="1" dirty="0">
              <a:effectLst/>
              <a:latin typeface="Calibri" panose="020F0502020204030204" pitchFamily="34" charset="0"/>
              <a:ea typeface="Calibri" panose="020F0502020204030204" pitchFamily="34" charset="0"/>
              <a:cs typeface="Calibri"/>
            </a:endParaRPr>
          </a:p>
          <a:p>
            <a:endParaRPr lang="fr-CA"/>
          </a:p>
          <a:p>
            <a:endParaRPr lang="fr-CA"/>
          </a:p>
          <a:p>
            <a:endParaRPr lang="fr-CA"/>
          </a:p>
          <a:p>
            <a:r>
              <a:rPr lang="fr-CA" b="1" dirty="0"/>
              <a:t>SOURCES</a:t>
            </a:r>
            <a:endParaRPr lang="fr-FR" b="1" dirty="0"/>
          </a:p>
          <a:p>
            <a:endParaRPr lang="fr-FR"/>
          </a:p>
          <a:p>
            <a:r>
              <a:rPr lang="fr-CA" i="1" dirty="0"/>
              <a:t>Loi sur les marques de commerce, </a:t>
            </a:r>
            <a:r>
              <a:rPr lang="fr-CA" dirty="0"/>
              <a:t>LRC 1985, c T-13, art 12 (1).</a:t>
            </a:r>
            <a:endParaRPr lang="fr-CA"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20</a:t>
            </a:fld>
            <a:endParaRPr lang="fr-CA"/>
          </a:p>
        </p:txBody>
      </p:sp>
    </p:spTree>
    <p:extLst>
      <p:ext uri="{BB962C8B-B14F-4D97-AF65-F5344CB8AC3E}">
        <p14:creationId xmlns:p14="http://schemas.microsoft.com/office/powerpoint/2010/main" val="3473154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Students answer the questions for the second scenario in the Student Guide.</a:t>
            </a:r>
            <a:endParaRPr lang="en-CA" dirty="0"/>
          </a:p>
          <a:p>
            <a:endParaRPr lang="fr-CA" dirty="0"/>
          </a:p>
          <a:p>
            <a:pPr marL="171450" indent="-171450">
              <a:buFont typeface="Wingdings"/>
              <a:buChar char="q"/>
            </a:pPr>
            <a:r>
              <a:rPr lang="en-CA" b="1" dirty="0"/>
              <a:t>Follow-up question: </a:t>
            </a:r>
            <a:r>
              <a:rPr lang="en-CA" dirty="0"/>
              <a:t>Why should the work belong to the employer? After all, the employee created the new logo. Don’t the rights belong to them?</a:t>
            </a:r>
            <a:endParaRPr lang="en-CA" dirty="0">
              <a:cs typeface="Calibri"/>
            </a:endParaRPr>
          </a:p>
          <a:p>
            <a:endParaRPr lang="fr-CA" dirty="0"/>
          </a:p>
          <a:p>
            <a:r>
              <a:rPr lang="en-CA" b="1" dirty="0"/>
              <a:t>SOURCES FOR ANSWERS ARE PROVIDED ON THE NEXT PAGE.</a:t>
            </a:r>
            <a:endParaRPr lang="fr-CA" dirty="0"/>
          </a:p>
          <a:p>
            <a:endParaRPr lang="fr-CA" dirty="0"/>
          </a:p>
          <a:p>
            <a:endParaRPr lang="fr-CA" b="1" dirty="0">
              <a:cs typeface="Calibri"/>
            </a:endParaRP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21</a:t>
            </a:fld>
            <a:endParaRPr lang="fr-FR"/>
          </a:p>
        </p:txBody>
      </p:sp>
    </p:spTree>
    <p:extLst>
      <p:ext uri="{BB962C8B-B14F-4D97-AF65-F5344CB8AC3E}">
        <p14:creationId xmlns:p14="http://schemas.microsoft.com/office/powerpoint/2010/main" val="344823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ADDITIONAL INFORMATION TO SHARE WITH STUDENTS</a:t>
            </a:r>
            <a:endParaRPr lang="fr-CA" dirty="0"/>
          </a:p>
          <a:p>
            <a:endParaRPr lang="fr-CA" dirty="0"/>
          </a:p>
          <a:p>
            <a:r>
              <a:rPr lang="en-CA" b="1" dirty="0"/>
              <a:t>Answer: </a:t>
            </a:r>
            <a:r>
              <a:rPr lang="en-CA" dirty="0"/>
              <a:t>The work usually belongs to your company.</a:t>
            </a:r>
          </a:p>
          <a:p>
            <a:endParaRPr lang="fr-CA" dirty="0"/>
          </a:p>
          <a:p>
            <a:pPr marL="171450" indent="-171450">
              <a:buFont typeface="Wingdings"/>
              <a:buChar char="q"/>
            </a:pPr>
            <a:r>
              <a:rPr lang="en-CA"/>
              <a:t>The employer owns the copyright for work created by their employees unless the employment contract says something different. And it’s extremely rare for an employee to keep copyright as part of an employment contract.</a:t>
            </a:r>
            <a:endParaRPr lang="en-CA" dirty="0">
              <a:cs typeface="Calibri" panose="020F0502020204030204"/>
            </a:endParaRPr>
          </a:p>
          <a:p>
            <a:endParaRPr lang="fr-CA" dirty="0"/>
          </a:p>
          <a:p>
            <a:pPr marL="171450" indent="-171450">
              <a:buFont typeface="Wingdings"/>
              <a:buChar char="q"/>
            </a:pPr>
            <a:r>
              <a:rPr lang="en-CA"/>
              <a:t>Note that the rules are different when using the services of freelancers or another company. </a:t>
            </a:r>
            <a:endParaRPr lang="fr-CA">
              <a:cs typeface="Calibri" panose="020F0502020204030204"/>
            </a:endParaRPr>
          </a:p>
          <a:p>
            <a:pPr>
              <a:lnSpc>
                <a:spcPct val="110000"/>
              </a:lnSpc>
            </a:pPr>
            <a:endParaRPr lang="fr-CA" b="1" dirty="0">
              <a:cs typeface="Calibri"/>
            </a:endParaRPr>
          </a:p>
          <a:p>
            <a:endParaRPr lang="en-US"/>
          </a:p>
          <a:p>
            <a:r>
              <a:rPr lang="en-US" b="1" dirty="0">
                <a:cs typeface="Calibri"/>
              </a:rPr>
              <a:t>SOURCES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i="1"/>
              <a:t>Loi sur le droit d’auteur</a:t>
            </a:r>
            <a:r>
              <a:rPr lang="fr-CA"/>
              <a:t>, LRC 1985, c C-42, art 13, al 3.</a:t>
            </a:r>
            <a:endParaRPr lang="fr-FR">
              <a:cs typeface="Calibri" panose="020F0502020204030204"/>
            </a:endParaRPr>
          </a:p>
          <a:p>
            <a:endParaRPr lang="en-US">
              <a:cs typeface="Calibri"/>
            </a:endParaRPr>
          </a:p>
          <a:p>
            <a:endParaRPr lang="fr-CA"/>
          </a:p>
        </p:txBody>
      </p:sp>
      <p:sp>
        <p:nvSpPr>
          <p:cNvPr id="4" name="Slide Number Placeholder 3"/>
          <p:cNvSpPr>
            <a:spLocks noGrp="1"/>
          </p:cNvSpPr>
          <p:nvPr>
            <p:ph type="sldNum" sz="quarter" idx="5"/>
          </p:nvPr>
        </p:nvSpPr>
        <p:spPr/>
        <p:txBody>
          <a:bodyPr/>
          <a:lstStyle/>
          <a:p>
            <a:fld id="{F98AEB27-C4AC-4F53-BE86-B5CD0A89D120}" type="slidenum">
              <a:rPr lang="fr-CA" smtClean="0"/>
              <a:t>22</a:t>
            </a:fld>
            <a:endParaRPr lang="fr-CA"/>
          </a:p>
        </p:txBody>
      </p:sp>
    </p:spTree>
    <p:extLst>
      <p:ext uri="{BB962C8B-B14F-4D97-AF65-F5344CB8AC3E}">
        <p14:creationId xmlns:p14="http://schemas.microsoft.com/office/powerpoint/2010/main" val="556079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Students answer the questions for the third scenario in the Student Guide.</a:t>
            </a:r>
            <a:endParaRPr lang="en-CA" dirty="0"/>
          </a:p>
          <a:p>
            <a:endParaRPr lang="fr-CA" dirty="0"/>
          </a:p>
          <a:p>
            <a:pPr marL="171450" indent="-171450">
              <a:buFont typeface="Wingdings"/>
              <a:buChar char="q"/>
            </a:pPr>
            <a:r>
              <a:rPr lang="en-CA" b="1"/>
              <a:t>Follow-up question: </a:t>
            </a:r>
            <a:r>
              <a:rPr lang="en-CA"/>
              <a:t>Why shouldn’t you be allowed to do this? Aren’t you giving them free publicity?</a:t>
            </a:r>
            <a:endParaRPr lang="en-CA">
              <a:cs typeface="Calibri"/>
            </a:endParaRPr>
          </a:p>
          <a:p>
            <a:endParaRPr lang="fr-CA" dirty="0"/>
          </a:p>
          <a:p>
            <a:r>
              <a:rPr lang="en-CA" b="1" dirty="0"/>
              <a:t>SOURCES FOR ANSWERS ARE PROVIDED ON THE NEXT PAGE.</a:t>
            </a:r>
            <a:endParaRPr lang="fr-CA" dirty="0"/>
          </a:p>
          <a:p>
            <a:endParaRPr lang="fr-CA" dirty="0"/>
          </a:p>
          <a:p>
            <a:endParaRPr lang="fr-CA" b="1" dirty="0">
              <a:cs typeface="Calibri"/>
            </a:endParaRP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23</a:t>
            </a:fld>
            <a:endParaRPr lang="fr-FR"/>
          </a:p>
        </p:txBody>
      </p:sp>
    </p:spTree>
    <p:extLst>
      <p:ext uri="{BB962C8B-B14F-4D97-AF65-F5344CB8AC3E}">
        <p14:creationId xmlns:p14="http://schemas.microsoft.com/office/powerpoint/2010/main" val="880247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ADDITIONAL INFORMATION TO SHARE WITH STUDENTS</a:t>
            </a:r>
            <a:endParaRPr lang="fr-CA" dirty="0"/>
          </a:p>
          <a:p>
            <a:endParaRPr lang="fr-CA" dirty="0"/>
          </a:p>
          <a:p>
            <a:r>
              <a:rPr lang="en-CA" b="1" dirty="0"/>
              <a:t>Answer: </a:t>
            </a:r>
            <a:r>
              <a:rPr lang="en-CA" dirty="0"/>
              <a:t>You must get permission before using the song.</a:t>
            </a:r>
          </a:p>
          <a:p>
            <a:endParaRPr lang="fr-CA" dirty="0"/>
          </a:p>
          <a:p>
            <a:pPr marL="171450" indent="-171450">
              <a:buFont typeface="Wingdings"/>
              <a:buChar char="q"/>
            </a:pPr>
            <a:r>
              <a:rPr lang="en-CA"/>
              <a:t>You usually can’t use another person’s work without their permission.</a:t>
            </a:r>
            <a:endParaRPr lang="en-CA" dirty="0">
              <a:cs typeface="Calibri" panose="020F0502020204030204"/>
            </a:endParaRPr>
          </a:p>
          <a:p>
            <a:endParaRPr lang="fr-CA" dirty="0"/>
          </a:p>
          <a:p>
            <a:pPr marL="171450" indent="-171450">
              <a:buFont typeface="Wingdings"/>
              <a:buChar char="q"/>
            </a:pPr>
            <a:r>
              <a:rPr lang="en-CA"/>
              <a:t>You can, however, get permission or a licence to use music. One way to do this is by contacting the</a:t>
            </a:r>
            <a:r>
              <a:rPr lang="en-CA" b="1"/>
              <a:t> Society of Composers, Authors and Music Publishers of Canada (SOCAN)</a:t>
            </a:r>
            <a:r>
              <a:rPr lang="en-CA"/>
              <a:t>.</a:t>
            </a:r>
            <a:endParaRPr lang="fr-CA" dirty="0">
              <a:cs typeface="Calibri" panose="020F0502020204030204"/>
            </a:endParaRPr>
          </a:p>
          <a:p>
            <a:endParaRPr lang="fr-CA" dirty="0"/>
          </a:p>
          <a:p>
            <a:pPr marL="171450" indent="-171450">
              <a:buFont typeface="Wingdings"/>
              <a:buChar char="q"/>
            </a:pPr>
            <a:r>
              <a:rPr lang="en-CA" dirty="0"/>
              <a:t>Another social media example: You usually need the photographer’s permission to post a photo, even if it’s a photo of you.</a:t>
            </a:r>
            <a:endParaRPr lang="en-CA" dirty="0">
              <a:cs typeface="Calibri" panose="020F0502020204030204"/>
            </a:endParaRPr>
          </a:p>
          <a:p>
            <a:endParaRPr lang="fr-CA" dirty="0"/>
          </a:p>
          <a:p>
            <a:endParaRPr lang="en-US" b="1">
              <a:cs typeface="Calibri"/>
            </a:endParaRPr>
          </a:p>
          <a:p>
            <a:r>
              <a:rPr lang="en-US" b="1" dirty="0"/>
              <a:t>SOURCES</a:t>
            </a:r>
            <a:endParaRPr lang="en-US" b="1" dirty="0">
              <a:cs typeface="Calibri"/>
            </a:endParaRPr>
          </a:p>
          <a:p>
            <a:endParaRPr lang="en-US"/>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i="1"/>
              <a:t>Loi sur le droit d’auteur</a:t>
            </a:r>
            <a:r>
              <a:rPr lang="fr-CA"/>
              <a:t>, LRC 1985, c C-42, </a:t>
            </a:r>
            <a:r>
              <a:rPr lang="fr-CA" err="1"/>
              <a:t>artS</a:t>
            </a:r>
            <a:r>
              <a:rPr lang="fr-CA"/>
              <a:t> 5, 27, 29, 29.1, 29.2 et 29.21</a:t>
            </a:r>
            <a:endParaRPr lang="fr-FR">
              <a:cs typeface="Calibri" panose="020F0502020204030204"/>
            </a:endParaRPr>
          </a:p>
          <a:p>
            <a:endParaRPr lang="en-US"/>
          </a:p>
          <a:p>
            <a:endParaRPr lang="en-US">
              <a:cs typeface="Calibri"/>
            </a:endParaRPr>
          </a:p>
          <a:p>
            <a:endParaRPr lang="fr-CA"/>
          </a:p>
        </p:txBody>
      </p:sp>
      <p:sp>
        <p:nvSpPr>
          <p:cNvPr id="4" name="Slide Number Placeholder 3"/>
          <p:cNvSpPr>
            <a:spLocks noGrp="1"/>
          </p:cNvSpPr>
          <p:nvPr>
            <p:ph type="sldNum" sz="quarter" idx="5"/>
          </p:nvPr>
        </p:nvSpPr>
        <p:spPr/>
        <p:txBody>
          <a:bodyPr/>
          <a:lstStyle/>
          <a:p>
            <a:fld id="{F98AEB27-C4AC-4F53-BE86-B5CD0A89D120}" type="slidenum">
              <a:rPr lang="fr-CA" smtClean="0"/>
              <a:t>24</a:t>
            </a:fld>
            <a:endParaRPr lang="fr-CA"/>
          </a:p>
        </p:txBody>
      </p:sp>
    </p:spTree>
    <p:extLst>
      <p:ext uri="{BB962C8B-B14F-4D97-AF65-F5344CB8AC3E}">
        <p14:creationId xmlns:p14="http://schemas.microsoft.com/office/powerpoint/2010/main" val="256922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NOTES FOR THE TEACHER</a:t>
            </a:r>
            <a:endParaRPr lang="fr-CA" dirty="0"/>
          </a:p>
          <a:p>
            <a:endParaRPr lang="fr-CA" dirty="0"/>
          </a:p>
          <a:p>
            <a:pPr marL="171450" indent="-171450">
              <a:buFont typeface="Wingdings"/>
              <a:buChar char="q"/>
            </a:pPr>
            <a:r>
              <a:rPr lang="en-CA"/>
              <a:t>The person who owns the copyright for a work is the only person allowed to use it. Nobody else is allowed to reproduce, publish, distribute, or perform a substantial part of the work without permission from the copyright owner.</a:t>
            </a:r>
            <a:endParaRPr lang="en-CA" dirty="0">
              <a:cs typeface="Calibri" panose="020F0502020204030204"/>
            </a:endParaRPr>
          </a:p>
          <a:p>
            <a:endParaRPr lang="fr-CA" dirty="0"/>
          </a:p>
          <a:p>
            <a:pPr marL="171450" indent="-171450">
              <a:buFont typeface="Wingdings"/>
              <a:buChar char="q"/>
            </a:pPr>
            <a:r>
              <a:rPr lang="en-CA"/>
              <a:t>To learn more and to help prepare for students’ questions: </a:t>
            </a:r>
            <a:r>
              <a:rPr lang="en-CA" dirty="0">
                <a:hlinkClick r:id="rId3"/>
              </a:rPr>
              <a:t>https://educaloi.qc.ca/en/capsules/copyright-protecting-creative-works/</a:t>
            </a:r>
            <a:endParaRPr lang="fr-CA" dirty="0">
              <a:cs typeface="Calibri" panose="020F0502020204030204"/>
            </a:endParaRPr>
          </a:p>
          <a:p>
            <a:endParaRPr lang="fr-CA" b="1" dirty="0">
              <a:cs typeface="Calibri"/>
            </a:endParaRPr>
          </a:p>
          <a:p>
            <a:endParaRPr lang="fr-CA"/>
          </a:p>
          <a:p>
            <a:r>
              <a:rPr lang="fr-CA" b="1" i="1" dirty="0"/>
              <a:t>Sources :</a:t>
            </a:r>
            <a:endParaRPr lang="fr-CA" dirty="0"/>
          </a:p>
          <a:p>
            <a:pPr marL="171450" indent="-171450">
              <a:buFont typeface="Arial"/>
              <a:buChar char="•"/>
            </a:pPr>
            <a:r>
              <a:rPr lang="fr-CA" i="1" dirty="0"/>
              <a:t>Loi sur le droit d'auteur</a:t>
            </a:r>
            <a:r>
              <a:rPr lang="fr-CA" dirty="0"/>
              <a:t>, LRC 1985, c C-42,  arts 3, 5 et 6</a:t>
            </a:r>
            <a:endParaRPr lang="en-US" dirty="0">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25</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NOTES FOR THE TEACHER</a:t>
            </a:r>
            <a:endParaRPr lang="fr-CA" dirty="0"/>
          </a:p>
          <a:p>
            <a:endParaRPr lang="fr-CA" dirty="0"/>
          </a:p>
          <a:p>
            <a:pPr marL="171450" indent="-171450">
              <a:buFont typeface="Wingdings"/>
              <a:buChar char="q"/>
            </a:pPr>
            <a:r>
              <a:rPr lang="en-CA"/>
              <a:t>It can be difficult to understand and respect copyright. For the moment and at their age, the most important thing for students to understand is that artistic works (written, visual, musical, etc.) “belong” to a person or a group of people. If we want to use these works, we must ask for permission first and, in some cases, pay the owner to use their work.</a:t>
            </a:r>
            <a:endParaRPr lang="en-CA" dirty="0">
              <a:cs typeface="Calibri" panose="020F0502020204030204"/>
            </a:endParaRPr>
          </a:p>
          <a:p>
            <a:endParaRPr lang="fr-CA" dirty="0"/>
          </a:p>
          <a:p>
            <a:pPr marL="171450" indent="-171450">
              <a:buFont typeface="Wingdings"/>
              <a:buChar char="q"/>
            </a:pPr>
            <a:r>
              <a:rPr lang="en-CA"/>
              <a:t>To learn more: </a:t>
            </a:r>
            <a:r>
              <a:rPr lang="en-CA" dirty="0">
                <a:hlinkClick r:id="rId3"/>
              </a:rPr>
              <a:t>https://educaloi.qc.ca/en/capsules/copyright-protecting-creative-works/</a:t>
            </a:r>
            <a:endParaRPr lang="fr-CA" dirty="0">
              <a:cs typeface="Calibri"/>
            </a:endParaRPr>
          </a:p>
          <a:p>
            <a:endParaRPr lang="fr-CA" b="1" dirty="0">
              <a:cs typeface="Calibri"/>
            </a:endParaRPr>
          </a:p>
          <a:p>
            <a:endParaRPr lang="en-US"/>
          </a:p>
          <a:p>
            <a:r>
              <a:rPr lang="en-US" b="1" dirty="0"/>
              <a:t>Sources :</a:t>
            </a:r>
            <a:endParaRPr lang="en-US" dirty="0"/>
          </a:p>
          <a:p>
            <a:pPr marL="171450" indent="-171450">
              <a:buFont typeface="Arial"/>
              <a:buChar char="•"/>
            </a:pPr>
            <a:r>
              <a:rPr lang="fr-CA" i="1" dirty="0"/>
              <a:t>Loi sur le droit d'auteur</a:t>
            </a:r>
            <a:r>
              <a:rPr lang="fr-CA" dirty="0"/>
              <a:t>, LRC 1985, c C-42, arts 3, 5 et 6</a:t>
            </a:r>
            <a:endParaRPr lang="fr-CA" dirty="0">
              <a:cs typeface="Calibri" panose="020F0502020204030204"/>
            </a:endParaRPr>
          </a:p>
          <a:p>
            <a:pPr marL="171450" indent="-171450">
              <a:buFont typeface="Arial"/>
              <a:buChar char="•"/>
            </a:pPr>
            <a:r>
              <a:rPr lang="fr-CA" i="1" dirty="0"/>
              <a:t>Théberge</a:t>
            </a:r>
            <a:r>
              <a:rPr lang="fr-CA" dirty="0"/>
              <a:t> c. </a:t>
            </a:r>
            <a:r>
              <a:rPr lang="fr-CA" i="1" dirty="0"/>
              <a:t>Galerie d’Art du Petit Champlain </a:t>
            </a:r>
            <a:r>
              <a:rPr lang="fr-CA" i="1" dirty="0" err="1"/>
              <a:t>inc</a:t>
            </a:r>
            <a:r>
              <a:rPr lang="fr-CA" dirty="0" err="1"/>
              <a:t>.</a:t>
            </a:r>
            <a:r>
              <a:rPr lang="fr-CA" dirty="0"/>
              <a:t>, [2002] 2 R.C.S. 336, 2002 CSC 34, para 30-32</a:t>
            </a:r>
            <a:endParaRPr lang="fr-CA" dirty="0">
              <a:cs typeface="Calibri" panose="020F0502020204030204"/>
            </a:endParaRPr>
          </a:p>
          <a:p>
            <a:pPr marL="171450" indent="-171450">
              <a:buFont typeface="Arial"/>
              <a:buChar char="•"/>
            </a:pPr>
            <a:r>
              <a:rPr lang="fr-CA" i="1" dirty="0"/>
              <a:t>Cinar Corporation </a:t>
            </a:r>
            <a:r>
              <a:rPr lang="fr-CA" dirty="0"/>
              <a:t>c</a:t>
            </a:r>
            <a:r>
              <a:rPr lang="fr-CA" i="1" dirty="0"/>
              <a:t>. Robinson, </a:t>
            </a:r>
            <a:r>
              <a:rPr lang="fr-CA" dirty="0"/>
              <a:t>2013 CSC 73</a:t>
            </a:r>
            <a:endParaRPr lang="fr-CA" dirty="0">
              <a:cs typeface="Calibri" panose="020F0502020204030204"/>
            </a:endParaRPr>
          </a:p>
          <a:p>
            <a:endParaRPr lang="fr-CA"/>
          </a:p>
          <a:p>
            <a:endParaRPr lang="fr-CA">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27</a:t>
            </a:fld>
            <a:endParaRPr lang="fr-CA"/>
          </a:p>
        </p:txBody>
      </p:sp>
    </p:spTree>
    <p:extLst>
      <p:ext uri="{BB962C8B-B14F-4D97-AF65-F5344CB8AC3E}">
        <p14:creationId xmlns:p14="http://schemas.microsoft.com/office/powerpoint/2010/main" val="1385450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28</a:t>
            </a:fld>
            <a:endParaRPr lang="fr-CA"/>
          </a:p>
        </p:txBody>
      </p:sp>
    </p:spTree>
    <p:extLst>
      <p:ext uri="{BB962C8B-B14F-4D97-AF65-F5344CB8AC3E}">
        <p14:creationId xmlns:p14="http://schemas.microsoft.com/office/powerpoint/2010/main" val="3008276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a:t>Students answer the questions for the “Scenario based on a real case” in the Student Guide.</a:t>
            </a:r>
            <a:endParaRPr lang="en-CA" dirty="0"/>
          </a:p>
          <a:p>
            <a:endParaRPr lang="en-US" dirty="0"/>
          </a:p>
          <a:p>
            <a:pPr marL="171450" indent="-171450">
              <a:buFont typeface="Wingdings"/>
              <a:buChar char="q"/>
            </a:pPr>
            <a:r>
              <a:rPr lang="en-CA" dirty="0"/>
              <a:t> Mark, 30, opens his first restaurant in Montreal. It’s a bar and grill that mainly serves barbecued ribs, souvlaki, steak, chicken, and seafood. He calls it “Barbie’s” as a play on words, and one of the items on the menu is the “</a:t>
            </a:r>
            <a:r>
              <a:rPr lang="en-CA" dirty="0" err="1"/>
              <a:t>BarbieQ</a:t>
            </a:r>
            <a:r>
              <a:rPr lang="en-CA" dirty="0"/>
              <a:t>.” He also designs a logo based on the name. The logo appears at the entrance to the restaurant as well as on menus and some of the restaurant’s products. </a:t>
            </a:r>
            <a:endParaRPr lang="en-CA" dirty="0">
              <a:cs typeface="Calibri" panose="020F0502020204030204"/>
            </a:endParaRPr>
          </a:p>
          <a:p>
            <a:r>
              <a:rPr lang="en-CA"/>
              <a:t> </a:t>
            </a:r>
            <a:endParaRPr lang="en-US" dirty="0"/>
          </a:p>
          <a:p>
            <a:pPr marL="171450" indent="-171450">
              <a:buFont typeface="Wingdings"/>
              <a:buChar char="q"/>
            </a:pPr>
            <a:r>
              <a:rPr lang="en-CA" dirty="0"/>
              <a:t>After a year in business, the restaurant has become quite successful in the Montreal area. Mark therefore decides to register both the name “Barbie’s” and the logo. He states in his application that the trademark will be used for “restaurant services, take-out services, catering and banquet services.”  </a:t>
            </a:r>
            <a:endParaRPr lang="en-US" dirty="0">
              <a:cs typeface="Calibri" panose="020F0502020204030204"/>
            </a:endParaRPr>
          </a:p>
          <a:p>
            <a:pPr marL="171450" indent="-171450">
              <a:buFont typeface="Wingdings"/>
              <a:buChar char="q"/>
            </a:pPr>
            <a:endParaRPr lang="en-CA" dirty="0"/>
          </a:p>
          <a:p>
            <a:pPr marL="171450" indent="-171450">
              <a:buFont typeface="Wingdings"/>
              <a:buChar char="q"/>
            </a:pPr>
            <a:r>
              <a:rPr lang="en-CA"/>
              <a:t>The toy company Mattel makes the Barbie doll, which has been a global icon for decades. They’re contesting Mark’s application to register his “Barbie’s” trademark.  </a:t>
            </a:r>
            <a:endParaRPr lang="en-US" dirty="0">
              <a:cs typeface="Calibri" panose="020F0502020204030204"/>
            </a:endParaRPr>
          </a:p>
          <a:p>
            <a:r>
              <a:rPr lang="en-CA"/>
              <a:t> </a:t>
            </a:r>
            <a:endParaRPr lang="en-US" dirty="0"/>
          </a:p>
          <a:p>
            <a:endParaRPr lang="en-US" b="1" dirty="0">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29</a:t>
            </a:fld>
            <a:endParaRPr lang="fr-FR"/>
          </a:p>
        </p:txBody>
      </p:sp>
    </p:spTree>
    <p:extLst>
      <p:ext uri="{BB962C8B-B14F-4D97-AF65-F5344CB8AC3E}">
        <p14:creationId xmlns:p14="http://schemas.microsoft.com/office/powerpoint/2010/main" val="261175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SOURCES FOR ANSWERS ARE PROVIDED ON THE NEXT PAGE.</a:t>
            </a:r>
            <a:endParaRPr lang="fr-FR" dirty="0"/>
          </a:p>
          <a:p>
            <a:endParaRPr lang="fr-FR" dirty="0"/>
          </a:p>
          <a:p>
            <a:r>
              <a:rPr lang="en-CA" dirty="0"/>
              <a:t>Students must answer the first part of question 1 in the Student Guide.</a:t>
            </a:r>
            <a:endParaRPr lang="en-CA">
              <a:cs typeface="Calibri"/>
            </a:endParaRPr>
          </a:p>
          <a:p>
            <a:endParaRPr lang="fr-FR" dirty="0"/>
          </a:p>
          <a:p>
            <a:r>
              <a:rPr lang="en-CA" dirty="0"/>
              <a:t>Ask students to raise their hand and share what they know about intellectual property.</a:t>
            </a:r>
          </a:p>
          <a:p>
            <a:endParaRPr lang="fr-FR" b="1" dirty="0">
              <a:solidFill>
                <a:srgbClr val="000000"/>
              </a:solidFill>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t>3</a:t>
            </a:fld>
            <a:endParaRPr lang="fr-FR"/>
          </a:p>
        </p:txBody>
      </p:sp>
    </p:spTree>
    <p:extLst>
      <p:ext uri="{BB962C8B-B14F-4D97-AF65-F5344CB8AC3E}">
        <p14:creationId xmlns:p14="http://schemas.microsoft.com/office/powerpoint/2010/main" val="3946781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a:p>
            <a:r>
              <a:rPr lang="fr-CA" b="1"/>
              <a:t>SOURCES</a:t>
            </a:r>
          </a:p>
          <a:p>
            <a:pPr marL="171450" indent="-171450">
              <a:buFont typeface="Arial" panose="020B0604020202020204" pitchFamily="34" charset="0"/>
              <a:buChar char="•"/>
              <a:defRPr/>
            </a:pPr>
            <a:r>
              <a:rPr lang="fr-CA" i="1">
                <a:solidFill>
                  <a:srgbClr val="212529"/>
                </a:solidFill>
                <a:latin typeface="Open Sans"/>
                <a:ea typeface="Open Sans"/>
                <a:cs typeface="Open Sans"/>
              </a:rPr>
              <a:t>Mattel </a:t>
            </a:r>
            <a:r>
              <a:rPr lang="fr-CA" i="1" err="1">
                <a:solidFill>
                  <a:srgbClr val="212529"/>
                </a:solidFill>
                <a:latin typeface="Open Sans"/>
                <a:ea typeface="Open Sans"/>
                <a:cs typeface="Open Sans"/>
              </a:rPr>
              <a:t>Inc</a:t>
            </a:r>
            <a:r>
              <a:rPr lang="fr-CA" b="0" i="1">
                <a:solidFill>
                  <a:srgbClr val="212529"/>
                </a:solidFill>
                <a:effectLst/>
                <a:latin typeface="Open Sans"/>
                <a:ea typeface="Open Sans"/>
                <a:cs typeface="Open Sans"/>
              </a:rPr>
              <a:t> c 3894207 Canada </a:t>
            </a:r>
            <a:r>
              <a:rPr lang="fr-CA" b="0" i="1" err="1">
                <a:solidFill>
                  <a:srgbClr val="212529"/>
                </a:solidFill>
                <a:effectLst/>
                <a:latin typeface="Open Sans"/>
                <a:ea typeface="Open Sans"/>
                <a:cs typeface="Open Sans"/>
              </a:rPr>
              <a:t>Inc</a:t>
            </a:r>
            <a:r>
              <a:rPr lang="fr-CA" b="0" i="0">
                <a:solidFill>
                  <a:srgbClr val="212529"/>
                </a:solidFill>
                <a:effectLst/>
                <a:latin typeface="Open Sans"/>
                <a:ea typeface="Open Sans"/>
                <a:cs typeface="Open Sans"/>
              </a:rPr>
              <a:t>, 2006 CSC 22, aux para 82, 91.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1">
                <a:solidFill>
                  <a:srgbClr val="212529"/>
                </a:solidFill>
                <a:effectLst/>
                <a:latin typeface="Open Sans" panose="020B0606030504020204" pitchFamily="34" charset="0"/>
              </a:rPr>
              <a:t>Loi sur les marques de commerce</a:t>
            </a:r>
            <a:r>
              <a:rPr lang="fr-FR" b="0" i="0">
                <a:solidFill>
                  <a:srgbClr val="212529"/>
                </a:solidFill>
                <a:effectLst/>
                <a:latin typeface="Open Sans" panose="020B0606030504020204" pitchFamily="34" charset="0"/>
              </a:rPr>
              <a:t>, LRC 1985, c T-13, arts 2, </a:t>
            </a:r>
            <a:r>
              <a:rPr lang="fr-FR" b="0" i="0">
                <a:solidFill>
                  <a:srgbClr val="000000"/>
                </a:solidFill>
                <a:effectLst/>
                <a:latin typeface="Times New Roman" panose="02020603050405020304" pitchFamily="18" charset="0"/>
              </a:rPr>
              <a:t>« créant de la confusion », « marque de commerce », 6, 7, 20, 22, 45(3), 50, 56(1), (5).</a:t>
            </a:r>
            <a:endParaRPr lang="fr-CA" b="0" i="0">
              <a:solidFill>
                <a:srgbClr val="212529"/>
              </a:solidFill>
              <a:effectLst/>
              <a:latin typeface="Open Sans" panose="020B0606030504020204" pitchFamily="34" charset="0"/>
            </a:endParaRPr>
          </a:p>
          <a:p>
            <a:pPr marL="171450" indent="-171450">
              <a:buFont typeface="Arial" panose="020B0604020202020204" pitchFamily="34" charset="0"/>
              <a:buChar char="•"/>
            </a:pPr>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30</a:t>
            </a:fld>
            <a:endParaRPr lang="fr-CA"/>
          </a:p>
        </p:txBody>
      </p:sp>
    </p:spTree>
    <p:extLst>
      <p:ext uri="{BB962C8B-B14F-4D97-AF65-F5344CB8AC3E}">
        <p14:creationId xmlns:p14="http://schemas.microsoft.com/office/powerpoint/2010/main" val="3167887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1" dirty="0"/>
              <a:t>Optional activity:</a:t>
            </a:r>
            <a:r>
              <a:rPr lang="en-CA" dirty="0"/>
              <a:t> students can do the research exercise in the section “Putting it into practice” of the Student Guide. </a:t>
            </a:r>
            <a:endParaRPr lang="en-US" dirty="0"/>
          </a:p>
          <a:p>
            <a:endParaRPr lang="fr-CA"/>
          </a:p>
        </p:txBody>
      </p:sp>
      <p:sp>
        <p:nvSpPr>
          <p:cNvPr id="4" name="Slide Number Placeholder 3"/>
          <p:cNvSpPr>
            <a:spLocks noGrp="1"/>
          </p:cNvSpPr>
          <p:nvPr>
            <p:ph type="sldNum" sz="quarter" idx="5"/>
          </p:nvPr>
        </p:nvSpPr>
        <p:spPr/>
        <p:txBody>
          <a:bodyPr/>
          <a:lstStyle/>
          <a:p>
            <a:fld id="{F98AEB27-C4AC-4F53-BE86-B5CD0A89D120}" type="slidenum">
              <a:rPr lang="fr-CA" smtClean="0"/>
              <a:t>31</a:t>
            </a:fld>
            <a:endParaRPr lang="fr-CA"/>
          </a:p>
        </p:txBody>
      </p:sp>
    </p:spTree>
    <p:extLst>
      <p:ext uri="{BB962C8B-B14F-4D97-AF65-F5344CB8AC3E}">
        <p14:creationId xmlns:p14="http://schemas.microsoft.com/office/powerpoint/2010/main" val="119368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endParaRPr lang="fr-CA">
              <a:cs typeface="Calibri"/>
            </a:endParaRPr>
          </a:p>
          <a:p>
            <a:endParaRPr lang="fr-CA">
              <a:cs typeface="Calibri"/>
            </a:endParaRPr>
          </a:p>
          <a:p>
            <a:endParaRPr lang="fr-CA"/>
          </a:p>
        </p:txBody>
      </p:sp>
      <p:sp>
        <p:nvSpPr>
          <p:cNvPr id="4" name="Slide Number Placeholder 3"/>
          <p:cNvSpPr>
            <a:spLocks noGrp="1"/>
          </p:cNvSpPr>
          <p:nvPr>
            <p:ph type="sldNum" sz="quarter" idx="5"/>
          </p:nvPr>
        </p:nvSpPr>
        <p:spPr/>
        <p:txBody>
          <a:bodyPr/>
          <a:lstStyle/>
          <a:p>
            <a:fld id="{D35C624B-F79C-4787-B116-28D6CD5E02DB}" type="slidenum">
              <a:rPr lang="fr-CA" smtClean="0"/>
              <a:t>32</a:t>
            </a:fld>
            <a:endParaRPr lang="fr-CA"/>
          </a:p>
        </p:txBody>
      </p:sp>
    </p:spTree>
    <p:extLst>
      <p:ext uri="{BB962C8B-B14F-4D97-AF65-F5344CB8AC3E}">
        <p14:creationId xmlns:p14="http://schemas.microsoft.com/office/powerpoint/2010/main" val="380432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30000"/>
              </a:spcBef>
              <a:spcAft>
                <a:spcPct val="0"/>
              </a:spcAft>
            </a:pPr>
            <a:endParaRPr lang="fr-F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7F032627-CDED-4B74-8175-2FC5BD909872}" type="slidenum">
              <a:rPr lang="fr-FR"/>
              <a:t>33</a:t>
            </a:fld>
            <a:endParaRPr lang="fr-FR"/>
          </a:p>
        </p:txBody>
      </p:sp>
    </p:spTree>
    <p:extLst>
      <p:ext uri="{BB962C8B-B14F-4D97-AF65-F5344CB8AC3E}">
        <p14:creationId xmlns:p14="http://schemas.microsoft.com/office/powerpoint/2010/main" val="304276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ADDITIONAL INFORMATION TO SHARE WITH STUDENTS</a:t>
            </a:r>
            <a:endParaRPr lang="fr-CA" dirty="0"/>
          </a:p>
          <a:p>
            <a:endParaRPr lang="fr-CA" dirty="0"/>
          </a:p>
          <a:p>
            <a:r>
              <a:rPr lang="en-CA" b="1" dirty="0"/>
              <a:t>Words underlined in the slide are links to explanatory videos.</a:t>
            </a:r>
            <a:endParaRPr lang="en-CA" dirty="0"/>
          </a:p>
          <a:p>
            <a:endParaRPr lang="fr-CA" dirty="0"/>
          </a:p>
          <a:p>
            <a:pPr marL="171450" indent="-171450">
              <a:buFont typeface="Wingdings"/>
              <a:buChar char="q"/>
            </a:pPr>
            <a:r>
              <a:rPr lang="en-CA"/>
              <a:t>Intellectual property protects works created through intellectual activity, that is</a:t>
            </a:r>
            <a:r>
              <a:rPr lang="en-CA">
                <a:effectLst/>
              </a:rPr>
              <a:t>, </a:t>
            </a:r>
            <a:r>
              <a:rPr lang="en-CA"/>
              <a:t>an activity requiring a person to think as opposed to doing something mechanical</a:t>
            </a:r>
            <a:r>
              <a:rPr lang="en-CA">
                <a:effectLst/>
              </a:rPr>
              <a:t>.</a:t>
            </a:r>
            <a:endParaRPr lang="en-CA" dirty="0">
              <a:cs typeface="Calibri" panose="020F0502020204030204"/>
            </a:endParaRPr>
          </a:p>
          <a:p>
            <a:endParaRPr lang="fr-CA" dirty="0"/>
          </a:p>
          <a:p>
            <a:pPr marL="171450" indent="-171450">
              <a:buFont typeface="Wingdings"/>
              <a:buChar char="q"/>
            </a:pPr>
            <a:r>
              <a:rPr lang="en-CA" b="1"/>
              <a:t>Copyright</a:t>
            </a:r>
            <a:r>
              <a:rPr lang="en-CA"/>
              <a:t> is a right granted to the creator of an artistic, literary, musical, or dramatic work (or to their representative or a person they assign their rights to). Copyright gives the creator the exclusive right to produce or reproduce all or a significant portion of the work. It also gives the creator additional rights, including the right to receive royalty payments from reproductions of the work.</a:t>
            </a:r>
            <a:endParaRPr lang="en-CA" dirty="0">
              <a:cs typeface="Calibri" panose="020F0502020204030204"/>
            </a:endParaRPr>
          </a:p>
          <a:p>
            <a:pPr>
              <a:buNone/>
            </a:pPr>
            <a:endParaRPr lang="fr-CA" dirty="0"/>
          </a:p>
          <a:p>
            <a:pPr marL="171450" indent="-171450">
              <a:buFont typeface="Wingdings"/>
              <a:buChar char="q"/>
            </a:pPr>
            <a:r>
              <a:rPr lang="en-CA"/>
              <a:t>Some examples of works that can be protected by copyright include a painting, drawing, sculpture, musical composition, building or structure or a model of a building or structure.</a:t>
            </a:r>
            <a:endParaRPr lang="en-CA" dirty="0">
              <a:cs typeface="Calibri" panose="020F0502020204030204"/>
            </a:endParaRPr>
          </a:p>
          <a:p>
            <a:pPr>
              <a:buNone/>
            </a:pPr>
            <a:endParaRPr lang="fr-CA" dirty="0"/>
          </a:p>
          <a:p>
            <a:pPr marL="171450" indent="-171450">
              <a:buFont typeface="Wingdings"/>
              <a:buChar char="q"/>
            </a:pPr>
            <a:r>
              <a:rPr lang="en-CA"/>
              <a:t>Copyright lasts throughout the creator’s lifetime and continues 70 years after their death. So, if you create a work today, it will be protected during your entire life + 70 years.</a:t>
            </a:r>
            <a:endParaRPr lang="en-CA" dirty="0">
              <a:cs typeface="Calibri" panose="020F0502020204030204"/>
            </a:endParaRPr>
          </a:p>
          <a:p>
            <a:pPr>
              <a:buNone/>
            </a:pPr>
            <a:endParaRPr lang="fr-CA" dirty="0"/>
          </a:p>
          <a:p>
            <a:pPr marL="171450" indent="-171450">
              <a:buFont typeface="Wingdings"/>
              <a:buChar char="q"/>
            </a:pPr>
            <a:r>
              <a:rPr lang="en-CA"/>
              <a:t>You’re not required to register your work, but registration provides better protection.</a:t>
            </a:r>
            <a:endParaRPr lang="en-CA" dirty="0">
              <a:cs typeface="Calibri" panose="020F0502020204030204"/>
            </a:endParaRPr>
          </a:p>
          <a:p>
            <a:endParaRPr lang="fr-CA" dirty="0"/>
          </a:p>
          <a:p>
            <a:pPr marL="171450" indent="-171450">
              <a:buFont typeface="Wingdings"/>
              <a:buChar char="q"/>
            </a:pPr>
            <a:r>
              <a:rPr lang="en-CA"/>
              <a:t>A </a:t>
            </a:r>
            <a:r>
              <a:rPr lang="en-CA" b="1"/>
              <a:t>trademark</a:t>
            </a:r>
            <a:r>
              <a:rPr lang="en-CA"/>
              <a:t> can be words, sentences, drawings, numbers (or a combination of these things) used by an individual or a company mainly to distinguish their products or services from those of their competitors.</a:t>
            </a:r>
            <a:endParaRPr lang="en-CA" dirty="0">
              <a:cs typeface="Calibri" panose="020F0502020204030204"/>
            </a:endParaRPr>
          </a:p>
          <a:p>
            <a:endParaRPr lang="fr-CA" dirty="0"/>
          </a:p>
          <a:p>
            <a:pPr marL="171450" indent="-171450">
              <a:buFont typeface="Wingdings"/>
              <a:buChar char="q"/>
            </a:pPr>
            <a:r>
              <a:rPr lang="en-CA"/>
              <a:t>Examples include Apple’s apple, the Nike swoosh, etc. You don’t have to register a trademark, but there are advantages to registration. It grants the trademark owner the exclusive right to use it across Canada for the products or services declared in the registration application. </a:t>
            </a:r>
            <a:endParaRPr lang="fr-CA" dirty="0">
              <a:cs typeface="Calibri" panose="020F0502020204030204"/>
            </a:endParaRPr>
          </a:p>
          <a:p>
            <a:endParaRPr lang="fr-CA" dirty="0"/>
          </a:p>
          <a:p>
            <a:pPr marL="171450" indent="-171450">
              <a:buFont typeface="Wingdings"/>
              <a:buChar char="q"/>
            </a:pPr>
            <a:r>
              <a:rPr lang="en-CA"/>
              <a:t>A </a:t>
            </a:r>
            <a:r>
              <a:rPr lang="en-CA" b="1"/>
              <a:t>patent </a:t>
            </a:r>
            <a:r>
              <a:rPr lang="en-CA"/>
              <a:t>protects an invention like a product, a process, a machine, or a combination of materials. It gives the patent owner the exclusive right to use and market the invention. The invention must be new, useful, and inventive. An example is a medication or a COVID-19 vaccine.</a:t>
            </a:r>
            <a:endParaRPr lang="en-CA" dirty="0">
              <a:cs typeface="Calibri" panose="020F0502020204030204"/>
            </a:endParaRPr>
          </a:p>
          <a:p>
            <a:endParaRPr lang="fr-CA" dirty="0"/>
          </a:p>
          <a:p>
            <a:pPr marL="171450" indent="-171450">
              <a:buFont typeface="Wingdings"/>
              <a:buChar char="q"/>
            </a:pPr>
            <a:r>
              <a:rPr lang="en-CA"/>
              <a:t>You must register your invention with the government to get a patent and the exclusive rights described above.</a:t>
            </a:r>
            <a:endParaRPr lang="en-CA" dirty="0">
              <a:cs typeface="Calibri" panose="020F0502020204030204"/>
            </a:endParaRPr>
          </a:p>
          <a:p>
            <a:endParaRPr lang="fr-CA" dirty="0"/>
          </a:p>
          <a:p>
            <a:pPr marL="171450" indent="-171450">
              <a:buFont typeface="Wingdings"/>
              <a:buChar char="q"/>
            </a:pPr>
            <a:r>
              <a:rPr lang="en-CA"/>
              <a:t>A patent protects the invention for about 20 years.</a:t>
            </a:r>
            <a:endParaRPr lang="en-CA" dirty="0">
              <a:cs typeface="Calibri" panose="020F0502020204030204"/>
            </a:endParaRPr>
          </a:p>
          <a:p>
            <a:endParaRPr lang="fr-CA" dirty="0"/>
          </a:p>
          <a:p>
            <a:pPr marL="171450" indent="-171450">
              <a:buFont typeface="Wingdings"/>
              <a:buChar char="q"/>
            </a:pPr>
            <a:r>
              <a:rPr lang="en-CA"/>
              <a:t>An </a:t>
            </a:r>
            <a:r>
              <a:rPr lang="en-CA" b="1"/>
              <a:t>industrial design</a:t>
            </a:r>
            <a:r>
              <a:rPr lang="en-CA"/>
              <a:t> protects the appearance of a finished product or manufactured item, such as its shape, configuration, pattern, or decorative elements. An example of this is the shape of a Coca-Cola bottle. You must register your design with the government for it to be protected. Protection of an industrial design lasts 10 years from the day it is registered.</a:t>
            </a:r>
            <a:endParaRPr lang="en-CA" dirty="0">
              <a:cs typeface="Calibri" panose="020F0502020204030204"/>
            </a:endParaRPr>
          </a:p>
          <a:p>
            <a:endParaRPr lang="fr-CA" b="1" dirty="0">
              <a:cs typeface="Calibri"/>
            </a:endParaRPr>
          </a:p>
          <a:p>
            <a:endParaRPr lang="en-US" b="1"/>
          </a:p>
          <a:p>
            <a:r>
              <a:rPr lang="en-US" b="1" dirty="0"/>
              <a:t>SOURCES</a:t>
            </a:r>
            <a:endParaRPr lang="en-US" b="1" dirty="0">
              <a:cs typeface="Calibri"/>
            </a:endParaRPr>
          </a:p>
          <a:p>
            <a:endParaRPr lang="en-US"/>
          </a:p>
          <a:p>
            <a:r>
              <a:rPr lang="fr-CA" b="1" dirty="0"/>
              <a:t>Copyright</a:t>
            </a:r>
            <a:endParaRPr lang="fr-FR"/>
          </a:p>
          <a:p>
            <a:r>
              <a:rPr lang="fr-CA" i="1" dirty="0"/>
              <a:t>Loi sur le droit d’auteur</a:t>
            </a:r>
            <a:r>
              <a:rPr lang="fr-CA" dirty="0"/>
              <a:t>, LRC 1985, c C-42, arts 2 « œuvre architecturale », « œuvre artistique », « œuvre musicale » et « toute œuvre littéraire, dramatique, musicale ou artistique originale », 3 et 6.</a:t>
            </a:r>
            <a:endParaRPr lang="fr-FR"/>
          </a:p>
          <a:p>
            <a:r>
              <a:rPr lang="fr-CA" dirty="0"/>
              <a:t>Hubert Reid avec la collaboration de Simon Reid, </a:t>
            </a:r>
            <a:r>
              <a:rPr lang="fr-CA" i="1" dirty="0"/>
              <a:t>Dictionnaire de droit québécois et canadien</a:t>
            </a:r>
            <a:r>
              <a:rPr lang="fr-CA" dirty="0"/>
              <a:t>, Montréal, Wilson &amp; Lafleur 2016 </a:t>
            </a:r>
            <a:r>
              <a:rPr lang="fr-CA" dirty="0" err="1"/>
              <a:t>sub</a:t>
            </a:r>
            <a:r>
              <a:rPr lang="fr-CA" dirty="0"/>
              <a:t> verso « Auteur (droit d')» </a:t>
            </a:r>
            <a:endParaRPr lang="fr-CA" dirty="0">
              <a:cs typeface="Calibri"/>
            </a:endParaRPr>
          </a:p>
          <a:p>
            <a:endParaRPr lang="fr-FR"/>
          </a:p>
          <a:p>
            <a:r>
              <a:rPr lang="fr-CA" b="1" dirty="0" err="1"/>
              <a:t>Trademark</a:t>
            </a:r>
            <a:endParaRPr lang="fr-FR"/>
          </a:p>
          <a:p>
            <a:r>
              <a:rPr lang="fr-CA" i="1" dirty="0"/>
              <a:t>Loi sur les marques de commerce, </a:t>
            </a:r>
            <a:r>
              <a:rPr lang="fr-CA" dirty="0"/>
              <a:t>LRC 1985, c T-13, art 2 « marque de commerce » a).</a:t>
            </a:r>
            <a:endParaRPr lang="fr-FR"/>
          </a:p>
          <a:p>
            <a:r>
              <a:rPr lang="fr-CA" dirty="0"/>
              <a:t>Hubert Reid avec la collaboration de Simon Reid, </a:t>
            </a:r>
            <a:r>
              <a:rPr lang="fr-CA" i="1" dirty="0"/>
              <a:t>Dictionnaire de droit québécois et canadien</a:t>
            </a:r>
            <a:r>
              <a:rPr lang="fr-CA" dirty="0"/>
              <a:t>, Montréal, Wilson &amp; Lafleur 2016 </a:t>
            </a:r>
            <a:r>
              <a:rPr lang="fr-CA" dirty="0" err="1"/>
              <a:t>sub</a:t>
            </a:r>
            <a:r>
              <a:rPr lang="fr-CA" dirty="0"/>
              <a:t> verso « Marque de commerce » </a:t>
            </a:r>
            <a:endParaRPr lang="fr-CA" dirty="0">
              <a:cs typeface="Calibri"/>
            </a:endParaRPr>
          </a:p>
          <a:p>
            <a:endParaRPr lang="fr-FR"/>
          </a:p>
          <a:p>
            <a:r>
              <a:rPr lang="fr-CA" b="1" dirty="0"/>
              <a:t>Patent</a:t>
            </a:r>
            <a:endParaRPr lang="fr-FR"/>
          </a:p>
          <a:p>
            <a:r>
              <a:rPr lang="fr-CA" i="1" dirty="0"/>
              <a:t>Loi sur les brevets</a:t>
            </a:r>
            <a:r>
              <a:rPr lang="fr-CA" dirty="0"/>
              <a:t>, LRC (1985), c P-4, arts 2, « brevet », 43 et 44.</a:t>
            </a:r>
            <a:endParaRPr lang="fr-FR"/>
          </a:p>
          <a:p>
            <a:r>
              <a:rPr lang="fr-CA" dirty="0"/>
              <a:t>Hubert Reid avec la collaboration de Simon Reid, </a:t>
            </a:r>
            <a:r>
              <a:rPr lang="fr-CA" i="1" dirty="0"/>
              <a:t>Dictionnaire de droit québécois et canadien</a:t>
            </a:r>
            <a:r>
              <a:rPr lang="fr-CA" dirty="0"/>
              <a:t>, Montréal, Wilson &amp; Lafleur 2016 </a:t>
            </a:r>
            <a:r>
              <a:rPr lang="fr-CA" dirty="0" err="1"/>
              <a:t>sub</a:t>
            </a:r>
            <a:r>
              <a:rPr lang="fr-CA" dirty="0"/>
              <a:t> verso « Brevet » </a:t>
            </a:r>
            <a:endParaRPr lang="fr-CA" dirty="0">
              <a:cs typeface="Calibri"/>
            </a:endParaRPr>
          </a:p>
          <a:p>
            <a:endParaRPr lang="fr-FR"/>
          </a:p>
          <a:p>
            <a:r>
              <a:rPr lang="fr-CA" b="1" dirty="0" err="1"/>
              <a:t>Industrial</a:t>
            </a:r>
            <a:r>
              <a:rPr lang="fr-CA" b="1" dirty="0"/>
              <a:t> design</a:t>
            </a:r>
            <a:endParaRPr lang="fr-FR" dirty="0"/>
          </a:p>
          <a:p>
            <a:r>
              <a:rPr lang="fr-CA" i="1" dirty="0"/>
              <a:t>Loi sur les dessins industriels, </a:t>
            </a:r>
            <a:r>
              <a:rPr lang="fr-CA" dirty="0"/>
              <a:t>LRC (1985), c I-9, arts 2, 3, 9, 10, 11 et 12.</a:t>
            </a:r>
            <a:endParaRPr lang="fr-FR"/>
          </a:p>
          <a:p>
            <a:endParaRPr lang="en-US"/>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4</a:t>
            </a:fld>
            <a:endParaRPr lang="fr-FR"/>
          </a:p>
        </p:txBody>
      </p:sp>
    </p:spTree>
    <p:extLst>
      <p:ext uri="{BB962C8B-B14F-4D97-AF65-F5344CB8AC3E}">
        <p14:creationId xmlns:p14="http://schemas.microsoft.com/office/powerpoint/2010/main" val="78713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5</a:t>
            </a:fld>
            <a:endParaRPr lang="fr-CA"/>
          </a:p>
        </p:txBody>
      </p:sp>
    </p:spTree>
    <p:extLst>
      <p:ext uri="{BB962C8B-B14F-4D97-AF65-F5344CB8AC3E}">
        <p14:creationId xmlns:p14="http://schemas.microsoft.com/office/powerpoint/2010/main" val="386845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a:t>Students answer question 2 in the Student Guide while you’re presenting slides 6 to 10.</a:t>
            </a:r>
            <a:endParaRPr lang="en-CA" dirty="0"/>
          </a:p>
          <a:p>
            <a:endParaRPr lang="en-US" dirty="0"/>
          </a:p>
          <a:p>
            <a:r>
              <a:rPr lang="en-CA" b="1"/>
              <a:t>Answer: </a:t>
            </a:r>
            <a:r>
              <a:rPr lang="en-CA"/>
              <a:t>Patent</a:t>
            </a:r>
            <a:endParaRPr lang="en-US" dirty="0"/>
          </a:p>
          <a:p>
            <a:endParaRPr lang="en-US" noProof="0" dirty="0"/>
          </a:p>
          <a:p>
            <a:pPr marL="285750" indent="-285750">
              <a:buFont typeface="Wingdings"/>
              <a:buChar char="q"/>
            </a:pPr>
            <a:r>
              <a:rPr lang="en-CA"/>
              <a:t>A patent is the best match for this example.</a:t>
            </a:r>
            <a:endParaRPr lang="en-US" dirty="0">
              <a:cs typeface="Calibri" panose="020F0502020204030204"/>
            </a:endParaRPr>
          </a:p>
          <a:p>
            <a:endParaRPr lang="en-US" dirty="0"/>
          </a:p>
          <a:p>
            <a:pPr marL="285750" indent="-285750">
              <a:buFont typeface="Wingdings"/>
              <a:buChar char="q"/>
            </a:pPr>
            <a:r>
              <a:rPr lang="en-CA"/>
              <a:t>Remember that the way to make ceramics must meet certain conditions to be patented</a:t>
            </a:r>
            <a:r>
              <a:rPr lang="en-CA" noProof="0"/>
              <a:t>:</a:t>
            </a:r>
            <a:endParaRPr lang="en-CA" dirty="0">
              <a:cs typeface="Calibri" panose="020F0502020204030204"/>
            </a:endParaRPr>
          </a:p>
          <a:p>
            <a:pPr marL="742950" lvl="1" indent="-285750">
              <a:buFont typeface="Courier New"/>
              <a:buChar char="o"/>
            </a:pPr>
            <a:r>
              <a:rPr lang="en-CA"/>
              <a:t>It must be new </a:t>
            </a:r>
            <a:r>
              <a:rPr lang="en-CA" b="0"/>
              <a:t>(</a:t>
            </a:r>
            <a:r>
              <a:rPr lang="en-CA"/>
              <a:t>first in the world and unknown).</a:t>
            </a:r>
            <a:endParaRPr lang="en-US" dirty="0">
              <a:cs typeface="Calibri" panose="020F0502020204030204"/>
            </a:endParaRPr>
          </a:p>
          <a:p>
            <a:pPr marL="742950" lvl="1" indent="-285750">
              <a:buFont typeface="Courier New"/>
              <a:buChar char="o"/>
            </a:pPr>
            <a:r>
              <a:rPr lang="en-CA"/>
              <a:t>It must be useful.</a:t>
            </a:r>
            <a:endParaRPr lang="en-US" dirty="0">
              <a:cs typeface="Calibri" panose="020F0502020204030204"/>
            </a:endParaRPr>
          </a:p>
          <a:p>
            <a:pPr marL="742950" lvl="1" indent="-285750">
              <a:buFont typeface="Courier New"/>
              <a:buChar char="o"/>
            </a:pPr>
            <a:r>
              <a:rPr lang="en-CA"/>
              <a:t>It must be </a:t>
            </a:r>
            <a:r>
              <a:rPr lang="en-CA" b="0"/>
              <a:t>inventive</a:t>
            </a:r>
            <a:r>
              <a:rPr lang="en-CA"/>
              <a:t>.</a:t>
            </a:r>
            <a:r>
              <a:rPr lang="en-CA" b="0"/>
              <a:t> (</a:t>
            </a:r>
            <a:r>
              <a:rPr lang="en-CA"/>
              <a:t>The process must show ingenuity, in other words</a:t>
            </a:r>
            <a:r>
              <a:rPr lang="en-CA" b="0"/>
              <a:t>, </a:t>
            </a:r>
            <a:r>
              <a:rPr lang="en-CA"/>
              <a:t>it can’t be obvious to </a:t>
            </a:r>
            <a:r>
              <a:rPr lang="en-CA" b="0"/>
              <a:t>a </a:t>
            </a:r>
            <a:r>
              <a:rPr lang="en-CA"/>
              <a:t>person with basic knowledge working in the field.)</a:t>
            </a:r>
            <a:endParaRPr lang="en-US" dirty="0">
              <a:cs typeface="Calibri" panose="020F0502020204030204"/>
            </a:endParaRPr>
          </a:p>
          <a:p>
            <a:endParaRPr lang="en-US" b="1" dirty="0">
              <a:cs typeface="Calibri"/>
            </a:endParaRPr>
          </a:p>
          <a:p>
            <a:endParaRPr lang="en-US">
              <a:cs typeface="Calibri"/>
            </a:endParaRPr>
          </a:p>
          <a:p>
            <a:endParaRPr lang="en-US">
              <a:cs typeface="Calibri"/>
            </a:endParaRPr>
          </a:p>
          <a:p>
            <a:r>
              <a:rPr lang="en-US" b="1" dirty="0">
                <a:cs typeface="Calibri"/>
              </a:rPr>
              <a:t>SOURCES</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Loi sur les brevets</a:t>
            </a:r>
            <a:r>
              <a:rPr lang="fr-CA" dirty="0"/>
              <a:t>, LRC (1985), c P-4, arts 2, « invention  », 27 et 28.</a:t>
            </a:r>
            <a:endParaRPr lang="fr-CA" dirty="0">
              <a:cs typeface="Calibri"/>
            </a:endParaRPr>
          </a:p>
          <a:p>
            <a:pPr>
              <a:defRPr/>
            </a:pPr>
            <a:r>
              <a:rPr lang="fr-FR" i="0" noProof="0" dirty="0">
                <a:cs typeface="Calibri"/>
              </a:rPr>
              <a:t>« </a:t>
            </a:r>
            <a:r>
              <a:rPr lang="fr-FR" sz="1200" dirty="0">
                <a:effectLst/>
                <a:latin typeface="Calibri"/>
                <a:ea typeface="Calibri" panose="020F0502020204030204" pitchFamily="34" charset="0"/>
                <a:cs typeface="Calibri"/>
              </a:rPr>
              <a:t>Procédé de fabrication d'un composite à matrice céramique</a:t>
            </a:r>
            <a:r>
              <a:rPr lang="fr-CA" sz="1200" i="0" dirty="0">
                <a:effectLst/>
                <a:latin typeface="Calibri"/>
                <a:ea typeface="Calibri" panose="020F0502020204030204" pitchFamily="34" charset="0"/>
                <a:cs typeface="Calibri"/>
              </a:rPr>
              <a:t> » </a:t>
            </a:r>
            <a:r>
              <a:rPr lang="fr-FR" sz="1000" i="0" noProof="0" dirty="0">
                <a:cs typeface="Calibri"/>
              </a:rPr>
              <a:t>Can Brevet </a:t>
            </a:r>
            <a:r>
              <a:rPr lang="fr-FR" sz="1200" dirty="0">
                <a:effectLst/>
                <a:latin typeface="Calibri"/>
                <a:ea typeface="Calibri" panose="020F0502020204030204" pitchFamily="34" charset="0"/>
                <a:cs typeface="Calibri"/>
              </a:rPr>
              <a:t>n° 2828027, PCT Brevet n° PCT/EP2012/050979</a:t>
            </a:r>
            <a:r>
              <a:rPr lang="fr-FR" dirty="0">
                <a:latin typeface="Calibri"/>
                <a:ea typeface="Calibri" panose="020F0502020204030204" pitchFamily="34" charset="0"/>
                <a:cs typeface="Calibri"/>
              </a:rPr>
              <a:t> </a:t>
            </a:r>
            <a:r>
              <a:rPr lang="fr-FR" sz="1200" dirty="0">
                <a:effectLst/>
                <a:latin typeface="Calibri"/>
                <a:ea typeface="Calibri" panose="020F0502020204030204" pitchFamily="34" charset="0"/>
                <a:cs typeface="Calibri"/>
              </a:rPr>
              <a:t> (23 janvier 2012).</a:t>
            </a:r>
            <a:endParaRPr lang="fr-FR" i="0" noProof="0" dirty="0">
              <a:latin typeface="Calibri"/>
              <a:cs typeface="Calibri"/>
            </a:endParaRPr>
          </a:p>
          <a:p>
            <a:r>
              <a:rPr lang="fr-FR" i="0" noProof="0" dirty="0">
                <a:cs typeface="Calibri"/>
              </a:rPr>
              <a:t>« Procédé de préparation d'une céramique frittée, céramique ainsi obtenue et bougie d'allumage la comportant », Can Brevet </a:t>
            </a:r>
            <a:r>
              <a:rPr lang="fr-FR" sz="1800" dirty="0">
                <a:effectLst/>
                <a:latin typeface="Calibri"/>
                <a:ea typeface="Calibri" panose="020F0502020204030204" pitchFamily="34" charset="0"/>
                <a:cs typeface="Calibri"/>
              </a:rPr>
              <a:t>n° 2634964 (17 juin 2008).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noProof="0" dirty="0">
                <a:cs typeface="Calibri"/>
              </a:rPr>
              <a:t>« </a:t>
            </a:r>
            <a:r>
              <a:rPr lang="fr-FR" sz="1800" dirty="0">
                <a:effectLst/>
                <a:latin typeface="Calibri"/>
                <a:ea typeface="Calibri" panose="020F0502020204030204" pitchFamily="34" charset="0"/>
                <a:cs typeface="Calibri"/>
              </a:rPr>
              <a:t>Revêtement céramique a faible conductivité thermique et de type barrière thermique, procédé de dépôt d'un tel revêtement céramique, et pièce métallique protégée par ce revêtement céramique » </a:t>
            </a:r>
            <a:r>
              <a:rPr lang="fr-FR" sz="1800" i="0" noProof="0" dirty="0">
                <a:cs typeface="Calibri"/>
              </a:rPr>
              <a:t>Can Brevet </a:t>
            </a:r>
            <a:r>
              <a:rPr lang="fr-FR" sz="2800" dirty="0">
                <a:effectLst/>
                <a:latin typeface="Calibri"/>
                <a:ea typeface="Calibri" panose="020F0502020204030204" pitchFamily="34" charset="0"/>
                <a:cs typeface="Calibri"/>
              </a:rPr>
              <a:t>n° 2273598 (1</a:t>
            </a:r>
            <a:r>
              <a:rPr lang="fr-FR" sz="2800" baseline="30000" dirty="0">
                <a:effectLst/>
                <a:latin typeface="Calibri"/>
                <a:ea typeface="Calibri" panose="020F0502020204030204" pitchFamily="34" charset="0"/>
                <a:cs typeface="Calibri"/>
              </a:rPr>
              <a:t>er</a:t>
            </a:r>
            <a:r>
              <a:rPr lang="fr-FR" sz="2800" dirty="0">
                <a:effectLst/>
                <a:latin typeface="Calibri"/>
                <a:ea typeface="Calibri" panose="020F0502020204030204" pitchFamily="34" charset="0"/>
                <a:cs typeface="Calibri"/>
              </a:rPr>
              <a:t> juin </a:t>
            </a:r>
            <a:r>
              <a:rPr lang="fr-CA" sz="2800" b="0" i="0" dirty="0">
                <a:solidFill>
                  <a:srgbClr val="333333"/>
                </a:solidFill>
                <a:effectLst/>
                <a:latin typeface="Helvetica"/>
                <a:cs typeface="Helvetica"/>
              </a:rPr>
              <a:t>1999).</a:t>
            </a:r>
            <a:endParaRPr lang="fr-CA" sz="1800" b="0" dirty="0">
              <a:effectLst/>
              <a:latin typeface="Helvetica"/>
              <a:ea typeface="Calibri" panose="020F0502020204030204" pitchFamily="34" charset="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cs typeface="Calibri"/>
              </a:rPr>
              <a:t>« Qu'est-ce qu'un brevet? » (28 juin 2021), </a:t>
            </a:r>
            <a:r>
              <a:rPr lang="fr-FR" i="1" noProof="0" dirty="0">
                <a:cs typeface="Calibri"/>
              </a:rPr>
              <a:t>Office de la propriété intellectuelle du Canada</a:t>
            </a:r>
            <a:r>
              <a:rPr lang="fr-FR" i="0" noProof="0" dirty="0">
                <a:cs typeface="Calibri"/>
              </a:rPr>
              <a:t>, en ligne: &lt;https://www.ic.gc.ca/eic/site/cipointernet-internetopic.nsf/fra/wr03716.html&gt;.</a:t>
            </a:r>
          </a:p>
        </p:txBody>
      </p:sp>
      <p:sp>
        <p:nvSpPr>
          <p:cNvPr id="4" name="Espace réservé du numéro de diapositive 3"/>
          <p:cNvSpPr>
            <a:spLocks noGrp="1"/>
          </p:cNvSpPr>
          <p:nvPr>
            <p:ph type="sldNum" sz="quarter" idx="5"/>
          </p:nvPr>
        </p:nvSpPr>
        <p:spPr/>
        <p:txBody>
          <a:bodyPr/>
          <a:lstStyle/>
          <a:p>
            <a:fld id="{F98AEB27-C4AC-4F53-BE86-B5CD0A89D120}" type="slidenum">
              <a:rPr lang="fr-FR"/>
              <a:t>6</a:t>
            </a:fld>
            <a:endParaRPr lang="fr-FR"/>
          </a:p>
        </p:txBody>
      </p:sp>
    </p:spTree>
    <p:extLst>
      <p:ext uri="{BB962C8B-B14F-4D97-AF65-F5344CB8AC3E}">
        <p14:creationId xmlns:p14="http://schemas.microsoft.com/office/powerpoint/2010/main" val="376357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Answer: </a:t>
            </a:r>
            <a:r>
              <a:rPr lang="en-CA" dirty="0"/>
              <a:t>Copyright</a:t>
            </a:r>
            <a:endParaRPr lang="fr-FR" dirty="0"/>
          </a:p>
          <a:p>
            <a:pPr marL="171450" indent="-171450">
              <a:buFont typeface="Wingdings" panose="05000000000000000000" pitchFamily="2" charset="2"/>
              <a:buChar char="q"/>
            </a:pPr>
            <a:endParaRPr lang="en-US">
              <a:cs typeface="Calibri"/>
            </a:endParaRPr>
          </a:p>
          <a:p>
            <a:pPr marL="171450" indent="-171450">
              <a:buFont typeface="Wingdings" panose="05000000000000000000" pitchFamily="2" charset="2"/>
              <a:buChar char="q"/>
            </a:pPr>
            <a:r>
              <a:rPr lang="en-CA" dirty="0"/>
              <a:t>The law protects the expression of ideas</a:t>
            </a:r>
            <a:r>
              <a:rPr lang="en-CA" b="0" i="0" dirty="0">
                <a:effectLst/>
              </a:rPr>
              <a:t>, </a:t>
            </a:r>
            <a:r>
              <a:rPr lang="en-CA" dirty="0"/>
              <a:t>not the ideas themselves</a:t>
            </a:r>
            <a:r>
              <a:rPr lang="en-CA" b="0" i="0" dirty="0">
                <a:effectLst/>
              </a:rPr>
              <a:t>. </a:t>
            </a:r>
            <a:r>
              <a:rPr lang="en-CA" dirty="0"/>
              <a:t>For example</a:t>
            </a:r>
            <a:r>
              <a:rPr lang="en-CA" b="0" i="0" dirty="0">
                <a:effectLst/>
              </a:rPr>
              <a:t>, </a:t>
            </a:r>
            <a:r>
              <a:rPr lang="en-CA" dirty="0"/>
              <a:t>an idea for a song is just an idea</a:t>
            </a:r>
            <a:r>
              <a:rPr lang="en-CA" b="0" i="0" dirty="0">
                <a:effectLst/>
              </a:rPr>
              <a:t>. </a:t>
            </a:r>
            <a:r>
              <a:rPr lang="en-CA" dirty="0"/>
              <a:t>But if you express this idea in some way</a:t>
            </a:r>
            <a:r>
              <a:rPr lang="en-CA" b="0" i="0" dirty="0">
                <a:effectLst/>
              </a:rPr>
              <a:t>, </a:t>
            </a:r>
            <a:r>
              <a:rPr lang="en-CA" dirty="0"/>
              <a:t>the idea can be protected by copyright. In this case</a:t>
            </a:r>
            <a:r>
              <a:rPr lang="en-CA" b="0" i="0" dirty="0">
                <a:effectLst/>
              </a:rPr>
              <a:t>, </a:t>
            </a:r>
            <a:r>
              <a:rPr lang="en-CA" dirty="0"/>
              <a:t>the songwriter expressed their idea for a song by writing it down and recording it</a:t>
            </a:r>
            <a:r>
              <a:rPr lang="en-CA" b="0" i="0" dirty="0">
                <a:effectLst/>
              </a:rPr>
              <a:t>.</a:t>
            </a:r>
            <a:endParaRPr lang="en-CA" b="0" i="0" dirty="0">
              <a:effectLst/>
              <a:cs typeface="Calibri"/>
            </a:endParaRPr>
          </a:p>
          <a:p>
            <a:pPr marL="171450" indent="-171450">
              <a:buFont typeface="Wingdings" panose="05000000000000000000" pitchFamily="2" charset="2"/>
              <a:buChar char="q"/>
            </a:pPr>
            <a:r>
              <a:rPr lang="en-CA" dirty="0"/>
              <a:t>Also</a:t>
            </a:r>
            <a:r>
              <a:rPr lang="en-CA" b="0" i="0" dirty="0">
                <a:effectLst/>
              </a:rPr>
              <a:t>, </a:t>
            </a:r>
            <a:r>
              <a:rPr lang="en-CA" dirty="0"/>
              <a:t>a work must be original to be protected. This means the artist must come up with the work on their own and not copy something else</a:t>
            </a:r>
            <a:r>
              <a:rPr lang="en-CA" b="0" i="0" dirty="0">
                <a:effectLst/>
              </a:rPr>
              <a:t>. </a:t>
            </a:r>
            <a:r>
              <a:rPr lang="en-CA" dirty="0"/>
              <a:t>The artist must have put in effort</a:t>
            </a:r>
            <a:r>
              <a:rPr lang="en-CA" b="0" i="0" dirty="0">
                <a:effectLst/>
              </a:rPr>
              <a:t>, </a:t>
            </a:r>
            <a:r>
              <a:rPr lang="en-CA" dirty="0"/>
              <a:t>judgment and a </a:t>
            </a:r>
            <a:r>
              <a:rPr lang="en-CA" b="0" i="0" dirty="0">
                <a:effectLst/>
              </a:rPr>
              <a:t>minimum </a:t>
            </a:r>
            <a:r>
              <a:rPr lang="en-CA" dirty="0"/>
              <a:t>amount of </a:t>
            </a:r>
            <a:r>
              <a:rPr lang="en-CA" b="0" i="0" dirty="0">
                <a:effectLst/>
              </a:rPr>
              <a:t>talent.</a:t>
            </a:r>
            <a:r>
              <a:rPr lang="en-CA" dirty="0"/>
              <a:t> </a:t>
            </a:r>
            <a:endParaRPr lang="en-CA" b="0" i="0" dirty="0">
              <a:effectLst/>
              <a:cs typeface="Calibri"/>
            </a:endParaRPr>
          </a:p>
          <a:p>
            <a:endParaRPr lang="en-US">
              <a:cs typeface="Calibri"/>
            </a:endParaRPr>
          </a:p>
          <a:p>
            <a:endParaRPr lang="en-US">
              <a:cs typeface="Calibri"/>
            </a:endParaRPr>
          </a:p>
          <a:p>
            <a:r>
              <a:rPr lang="en-US" b="1" dirty="0">
                <a:cs typeface="Calibri"/>
              </a:rPr>
              <a:t>SOURCES</a:t>
            </a:r>
          </a:p>
          <a:p>
            <a:endParaRPr lang="fr-CA" i="1"/>
          </a:p>
          <a:p>
            <a:pPr marL="171450" indent="-171450">
              <a:buFont typeface="Arial"/>
              <a:buChar char="•"/>
            </a:pPr>
            <a:r>
              <a:rPr lang="fr-CA" i="1"/>
              <a:t>Loi sur le droit d’auteur</a:t>
            </a:r>
            <a:r>
              <a:rPr lang="fr-CA"/>
              <a:t>, LRC 1985, c C-42, arts 2 « œuvre », « œuvre musicale » 3, 5 et 13.</a:t>
            </a:r>
            <a:endParaRPr lang="fr-FR">
              <a:cs typeface="Calibri" panose="020F0502020204030204"/>
            </a:endParaRPr>
          </a:p>
          <a:p>
            <a:pPr marL="171450" indent="-171450">
              <a:buFont typeface="Arial"/>
              <a:buChar char="•"/>
            </a:pPr>
            <a:r>
              <a:rPr lang="fr-CA" i="1"/>
              <a:t>CCH Canadienne Ltée c. Barreau du Haut-Canada</a:t>
            </a:r>
            <a:r>
              <a:rPr lang="fr-CA"/>
              <a:t>, 2004 CSC 13, paras 8 et 16.</a:t>
            </a:r>
            <a:endParaRPr lang="fr-CA">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b="0" i="1">
                <a:solidFill>
                  <a:srgbClr val="212529"/>
                </a:solidFill>
                <a:effectLst/>
                <a:latin typeface="Open Sans" panose="020B0606030504020204" pitchFamily="34" charset="0"/>
              </a:rPr>
              <a:t>Labelle c Brillant</a:t>
            </a:r>
            <a:r>
              <a:rPr lang="fr-FR" b="0" i="0">
                <a:solidFill>
                  <a:srgbClr val="212529"/>
                </a:solidFill>
                <a:effectLst/>
                <a:latin typeface="Open Sans" panose="020B0606030504020204" pitchFamily="34" charset="0"/>
              </a:rPr>
              <a:t>, 2017 QCCQ 12285.</a:t>
            </a:r>
            <a:endParaRPr lang="fr-FR" b="0" i="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b="0" i="1" err="1">
                <a:solidFill>
                  <a:srgbClr val="212529"/>
                </a:solidFill>
                <a:effectLst/>
                <a:latin typeface="Open Sans"/>
                <a:ea typeface="Open Sans"/>
                <a:cs typeface="Open Sans"/>
              </a:rPr>
              <a:t>Norac</a:t>
            </a:r>
            <a:r>
              <a:rPr lang="fr-FR" b="0" i="1">
                <a:solidFill>
                  <a:srgbClr val="212529"/>
                </a:solidFill>
                <a:effectLst/>
                <a:latin typeface="Open Sans"/>
                <a:ea typeface="Open Sans"/>
                <a:cs typeface="Open Sans"/>
              </a:rPr>
              <a:t> c Toupin</a:t>
            </a:r>
            <a:r>
              <a:rPr lang="fr-FR" b="0" i="0">
                <a:solidFill>
                  <a:srgbClr val="212529"/>
                </a:solidFill>
                <a:effectLst/>
                <a:latin typeface="Open Sans"/>
                <a:ea typeface="Open Sans"/>
                <a:cs typeface="Open Sans"/>
              </a:rPr>
              <a:t>, 2009 QCCQ 605.</a:t>
            </a:r>
            <a:endParaRPr lang="fr-FR">
              <a:latin typeface="Open Sans"/>
              <a:ea typeface="Open Sans"/>
              <a:cs typeface="Open Sans"/>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7</a:t>
            </a:fld>
            <a:endParaRPr lang="fr-FR"/>
          </a:p>
        </p:txBody>
      </p:sp>
    </p:spTree>
    <p:extLst>
      <p:ext uri="{BB962C8B-B14F-4D97-AF65-F5344CB8AC3E}">
        <p14:creationId xmlns:p14="http://schemas.microsoft.com/office/powerpoint/2010/main" val="424630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Answer</a:t>
            </a:r>
            <a:r>
              <a:rPr lang="en-CA" b="1" noProof="0" dirty="0"/>
              <a:t>: </a:t>
            </a:r>
            <a:r>
              <a:rPr lang="en-CA" dirty="0"/>
              <a:t>Copyright and trademark</a:t>
            </a:r>
            <a:endParaRPr lang="fr-CA" noProof="0" dirty="0"/>
          </a:p>
          <a:p>
            <a:pPr marL="171450" indent="-171450">
              <a:buFont typeface="Wingdings" panose="05000000000000000000" pitchFamily="2" charset="2"/>
              <a:buChar char="q"/>
            </a:pPr>
            <a:endParaRPr lang="fr-CA" noProof="0">
              <a:cs typeface="Calibri"/>
            </a:endParaRPr>
          </a:p>
          <a:p>
            <a:pPr marL="171450" indent="-171450">
              <a:buFont typeface="Wingdings" panose="05000000000000000000" pitchFamily="2" charset="2"/>
              <a:buChar char="q"/>
            </a:pPr>
            <a:r>
              <a:rPr lang="en-CA" dirty="0"/>
              <a:t>The </a:t>
            </a:r>
            <a:r>
              <a:rPr lang="en-CA" noProof="0" dirty="0"/>
              <a:t>logo </a:t>
            </a:r>
            <a:r>
              <a:rPr lang="en-CA" dirty="0"/>
              <a:t>you create could be considered a “work” for the purposes of copyright if it meets the legal requirements</a:t>
            </a:r>
            <a:r>
              <a:rPr lang="en-CA" noProof="0" dirty="0"/>
              <a:t>.</a:t>
            </a:r>
            <a:endParaRPr lang="en-CA" noProof="0" dirty="0">
              <a:cs typeface="Calibri"/>
            </a:endParaRPr>
          </a:p>
          <a:p>
            <a:pPr marL="171450" indent="-171450">
              <a:buFont typeface="Wingdings" panose="05000000000000000000" pitchFamily="2" charset="2"/>
              <a:buChar char="q"/>
            </a:pPr>
            <a:r>
              <a:rPr lang="en-CA" dirty="0"/>
              <a:t>It can also be a trademark if</a:t>
            </a:r>
            <a:r>
              <a:rPr lang="en-CA" noProof="0" dirty="0"/>
              <a:t>, </a:t>
            </a:r>
            <a:r>
              <a:rPr lang="en-CA" dirty="0"/>
              <a:t>for example</a:t>
            </a:r>
            <a:r>
              <a:rPr lang="en-CA" noProof="0" dirty="0"/>
              <a:t>, </a:t>
            </a:r>
            <a:r>
              <a:rPr lang="en-CA" dirty="0"/>
              <a:t>you place it on your products to distinguish yourself from your competitors</a:t>
            </a:r>
            <a:r>
              <a:rPr lang="en-CA" noProof="0" dirty="0"/>
              <a:t>.</a:t>
            </a:r>
            <a:endParaRPr lang="en-CA" noProof="0" dirty="0">
              <a:cs typeface="Calibri"/>
            </a:endParaRPr>
          </a:p>
          <a:p>
            <a:endParaRPr lang="fr-CA" noProof="0">
              <a:cs typeface="Calibri"/>
            </a:endParaRPr>
          </a:p>
          <a:p>
            <a:r>
              <a:rPr lang="fr-CA" b="1" noProof="0" dirty="0">
                <a:cs typeface="Calibri"/>
              </a:rPr>
              <a:t>SOURCES</a:t>
            </a:r>
          </a:p>
          <a:p>
            <a:pPr marL="171450" indent="-171450">
              <a:buFont typeface="Arial"/>
              <a:buChar char="•"/>
              <a:defRPr/>
            </a:pPr>
            <a:r>
              <a:rPr lang="fr-FR" b="0" i="1" dirty="0">
                <a:effectLst/>
              </a:rPr>
              <a:t>Loi sur le droit d'auteur</a:t>
            </a:r>
            <a:r>
              <a:rPr lang="fr-FR" b="0" i="0" dirty="0">
                <a:effectLst/>
              </a:rPr>
              <a:t>, LRC 1985, c C-42, arts 2, « œuvre </a:t>
            </a:r>
            <a:r>
              <a:rPr lang="fr-FR" dirty="0"/>
              <a:t>artistique </a:t>
            </a:r>
            <a:r>
              <a:rPr lang="fr-FR" b="0" i="0" dirty="0">
                <a:effectLst/>
              </a:rPr>
              <a:t>», 3, 5 et 13</a:t>
            </a:r>
            <a:r>
              <a:rPr lang="fr-FR" dirty="0"/>
              <a:t>.</a:t>
            </a:r>
            <a:endParaRPr lang="fr-FR" dirty="0">
              <a:cs typeface="Calibri"/>
            </a:endParaRPr>
          </a:p>
          <a:p>
            <a:pPr marL="171450" indent="-171450">
              <a:buFont typeface="Arial"/>
              <a:buChar char="•"/>
            </a:pPr>
            <a:r>
              <a:rPr lang="fr-FR" i="1"/>
              <a:t>Techno-Pieux </a:t>
            </a:r>
            <a:r>
              <a:rPr lang="fr-FR" i="1" err="1"/>
              <a:t>Inc</a:t>
            </a:r>
            <a:r>
              <a:rPr lang="fr-FR" i="1"/>
              <a:t> v Techno Piles </a:t>
            </a:r>
            <a:r>
              <a:rPr lang="fr-FR" i="1" err="1"/>
              <a:t>Inc</a:t>
            </a:r>
            <a:r>
              <a:rPr lang="fr-FR"/>
              <a:t>, 2022 FC 721 (CanLII) aux paras 135 à 138.</a:t>
            </a:r>
            <a:endParaRPr lang="fr-FR">
              <a:cs typeface="Calibri"/>
            </a:endParaRPr>
          </a:p>
          <a:p>
            <a:pPr marL="171450" indent="-171450">
              <a:buFont typeface="Arial" panose="020B0604020202020204" pitchFamily="34" charset="0"/>
              <a:buChar char="•"/>
            </a:pPr>
            <a:r>
              <a:rPr lang="fr-CA" i="1"/>
              <a:t>Loi sur les marques de commerce, </a:t>
            </a:r>
            <a:r>
              <a:rPr lang="fr-CA"/>
              <a:t>LRC 1985, c T-13, art 2 « marque de commerce » a), 3, 4, 5.</a:t>
            </a:r>
            <a:endParaRPr lang="fr-FR">
              <a:cs typeface="Calibri" panose="020F0502020204030204"/>
            </a:endParaRPr>
          </a:p>
          <a:p>
            <a:endParaRPr lang="fr-CA" noProof="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8</a:t>
            </a:fld>
            <a:endParaRPr lang="fr-FR"/>
          </a:p>
        </p:txBody>
      </p:sp>
    </p:spTree>
    <p:extLst>
      <p:ext uri="{BB962C8B-B14F-4D97-AF65-F5344CB8AC3E}">
        <p14:creationId xmlns:p14="http://schemas.microsoft.com/office/powerpoint/2010/main" val="195343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Answer: </a:t>
            </a:r>
            <a:r>
              <a:rPr lang="en-CA" dirty="0"/>
              <a:t>Copyright</a:t>
            </a:r>
            <a:endParaRPr lang="en-US" dirty="0"/>
          </a:p>
          <a:p>
            <a:endParaRPr lang="en-US">
              <a:cs typeface="Calibri"/>
            </a:endParaRPr>
          </a:p>
          <a:p>
            <a:pPr marL="171450" indent="-171450">
              <a:buFont typeface="Wingdings" panose="05000000000000000000" pitchFamily="2" charset="2"/>
              <a:buChar char="q"/>
            </a:pPr>
            <a:r>
              <a:rPr lang="en-CA" dirty="0"/>
              <a:t>The law considers software to be a literary work, and it can be protected by copyright.</a:t>
            </a:r>
            <a:endParaRPr lang="en-CA" dirty="0">
              <a:cs typeface="Calibri"/>
            </a:endParaRPr>
          </a:p>
          <a:p>
            <a:pPr marL="171450" indent="-171450">
              <a:buFont typeface="Wingdings" panose="05000000000000000000" pitchFamily="2" charset="2"/>
              <a:buChar char="q"/>
            </a:pPr>
            <a:r>
              <a:rPr lang="en-CA" dirty="0"/>
              <a:t>Of course, the software must meet the legal requirements to be protected.</a:t>
            </a:r>
            <a:endParaRPr lang="en-CA" dirty="0">
              <a:cs typeface="Calibri"/>
            </a:endParaRP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b="1" dirty="0">
                <a:cs typeface="Calibri"/>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1">
                <a:solidFill>
                  <a:srgbClr val="212529"/>
                </a:solidFill>
                <a:effectLst/>
                <a:latin typeface="Open Sans"/>
                <a:ea typeface="Open Sans"/>
                <a:cs typeface="Open Sans"/>
              </a:rPr>
              <a:t>Loi sur le droit d'auteur</a:t>
            </a:r>
            <a:r>
              <a:rPr lang="fr-FR" b="0" i="0" dirty="0">
                <a:solidFill>
                  <a:srgbClr val="212529"/>
                </a:solidFill>
                <a:effectLst/>
                <a:latin typeface="Open Sans"/>
                <a:ea typeface="Open Sans"/>
                <a:cs typeface="Open Sans"/>
              </a:rPr>
              <a:t>, LRC 1985, c C-42, arts 2, « œuvre littéraire », « programme d’ordinateur », 3, 5 et 13.</a:t>
            </a:r>
            <a:endParaRPr lang="en-US" dirty="0">
              <a:latin typeface="Open Sans"/>
              <a:ea typeface="Open Sans"/>
              <a:cs typeface="Open Sans"/>
            </a:endParaRPr>
          </a:p>
          <a:p>
            <a:pPr marL="171450" indent="-171450" algn="l">
              <a:buFont typeface="Arial"/>
              <a:buChar char="•"/>
            </a:pPr>
            <a:r>
              <a:rPr lang="fr-FR" b="0" i="1">
                <a:solidFill>
                  <a:srgbClr val="212529"/>
                </a:solidFill>
                <a:effectLst/>
                <a:latin typeface="Open Sans"/>
                <a:ea typeface="Open Sans"/>
                <a:cs typeface="Open Sans"/>
              </a:rPr>
              <a:t>Druide Informatique </a:t>
            </a:r>
            <a:r>
              <a:rPr lang="fr-FR" b="0" i="1" err="1">
                <a:solidFill>
                  <a:srgbClr val="212529"/>
                </a:solidFill>
                <a:effectLst/>
                <a:latin typeface="Open Sans"/>
                <a:ea typeface="Open Sans"/>
                <a:cs typeface="Open Sans"/>
              </a:rPr>
              <a:t>inc</a:t>
            </a:r>
            <a:r>
              <a:rPr lang="fr-FR" b="0" i="1">
                <a:solidFill>
                  <a:srgbClr val="212529"/>
                </a:solidFill>
                <a:effectLst/>
                <a:latin typeface="Open Sans"/>
                <a:ea typeface="Open Sans"/>
                <a:cs typeface="Open Sans"/>
              </a:rPr>
              <a:t> c Éditions Québec Amérique </a:t>
            </a:r>
            <a:r>
              <a:rPr lang="fr-FR" b="0" i="1" err="1">
                <a:solidFill>
                  <a:srgbClr val="212529"/>
                </a:solidFill>
                <a:effectLst/>
                <a:latin typeface="Open Sans"/>
                <a:ea typeface="Open Sans"/>
                <a:cs typeface="Open Sans"/>
              </a:rPr>
              <a:t>inc</a:t>
            </a:r>
            <a:r>
              <a:rPr lang="fr-FR" b="0" i="0">
                <a:solidFill>
                  <a:srgbClr val="212529"/>
                </a:solidFill>
                <a:effectLst/>
                <a:latin typeface="Open Sans"/>
                <a:ea typeface="Open Sans"/>
                <a:cs typeface="Open Sans"/>
              </a:rPr>
              <a:t>, 2020 QCCA 1197</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b="0" i="1">
                <a:solidFill>
                  <a:srgbClr val="212529"/>
                </a:solidFill>
                <a:effectLst/>
                <a:latin typeface="Open Sans"/>
                <a:ea typeface="Open Sans"/>
                <a:cs typeface="Open Sans"/>
              </a:rPr>
              <a:t>Gestion </a:t>
            </a:r>
            <a:r>
              <a:rPr lang="fr-CA" b="0" i="1" err="1">
                <a:solidFill>
                  <a:srgbClr val="212529"/>
                </a:solidFill>
                <a:effectLst/>
                <a:latin typeface="Open Sans"/>
                <a:ea typeface="Open Sans"/>
                <a:cs typeface="Open Sans"/>
              </a:rPr>
              <a:t>Reper</a:t>
            </a:r>
            <a:r>
              <a:rPr lang="fr-CA" b="0" i="1" dirty="0">
                <a:solidFill>
                  <a:srgbClr val="212529"/>
                </a:solidFill>
                <a:effectLst/>
                <a:latin typeface="Open Sans"/>
                <a:ea typeface="Open Sans"/>
                <a:cs typeface="Open Sans"/>
              </a:rPr>
              <a:t> </a:t>
            </a:r>
            <a:r>
              <a:rPr lang="fr-CA" b="0" i="1" err="1">
                <a:solidFill>
                  <a:srgbClr val="212529"/>
                </a:solidFill>
                <a:effectLst/>
                <a:latin typeface="Open Sans"/>
                <a:ea typeface="Open Sans"/>
                <a:cs typeface="Open Sans"/>
              </a:rPr>
              <a:t>inc</a:t>
            </a:r>
            <a:r>
              <a:rPr lang="fr-CA" b="0" i="1">
                <a:solidFill>
                  <a:srgbClr val="212529"/>
                </a:solidFill>
                <a:effectLst/>
                <a:latin typeface="Open Sans"/>
                <a:ea typeface="Open Sans"/>
                <a:cs typeface="Open Sans"/>
              </a:rPr>
              <a:t> c Brassard</a:t>
            </a:r>
            <a:r>
              <a:rPr lang="fr-CA" b="0" i="0">
                <a:solidFill>
                  <a:srgbClr val="212529"/>
                </a:solidFill>
                <a:effectLst/>
                <a:latin typeface="Open Sans"/>
                <a:ea typeface="Open Sans"/>
                <a:cs typeface="Open Sans"/>
              </a:rPr>
              <a:t>, 2013 QCCS 5453, aux para 139-149 (requête en appel refusée: 2014 QCCA 613)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9</a:t>
            </a:fld>
            <a:endParaRPr lang="fr-FR"/>
          </a:p>
        </p:txBody>
      </p:sp>
    </p:spTree>
    <p:extLst>
      <p:ext uri="{BB962C8B-B14F-4D97-AF65-F5344CB8AC3E}">
        <p14:creationId xmlns:p14="http://schemas.microsoft.com/office/powerpoint/2010/main" val="3010652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A8456B-B33F-204C-9C00-9B99E66BF2AD}"/>
              </a:ext>
            </a:extLst>
          </p:cNvPr>
          <p:cNvPicPr>
            <a:picLocks noChangeAspect="1"/>
          </p:cNvPicPr>
          <p:nvPr userDrawn="1"/>
        </p:nvPicPr>
        <p:blipFill>
          <a:blip r:embed="rId2"/>
          <a:stretch>
            <a:fillRect/>
          </a:stretch>
        </p:blipFill>
        <p:spPr>
          <a:xfrm>
            <a:off x="1523886" y="2297282"/>
            <a:ext cx="9144229" cy="2229611"/>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en-CA" noProof="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en-CA" noProof="0"/>
              <a:t>Cliquez pour insérer le texte et utilisez l’indentation pour appliquer les niveaux de texte prédéfinis</a:t>
            </a:r>
          </a:p>
          <a:p>
            <a:pPr lvl="1"/>
            <a:r>
              <a:rPr lang="en-CA" noProof="0"/>
              <a:t>Deuxième niveau</a:t>
            </a:r>
          </a:p>
          <a:p>
            <a:pPr lvl="2"/>
            <a:r>
              <a:rPr lang="en-CA" noProof="0"/>
              <a:t>Troisième niveau</a:t>
            </a:r>
          </a:p>
          <a:p>
            <a:pPr lvl="3"/>
            <a:r>
              <a:rPr lang="en-CA" noProof="0"/>
              <a:t>Quatrième niveau</a:t>
            </a:r>
          </a:p>
          <a:p>
            <a:pPr lvl="4"/>
            <a:r>
              <a:rPr lang="en-CA" noProof="0"/>
              <a:t>Cinquième niveau</a:t>
            </a:r>
          </a:p>
          <a:p>
            <a:pPr lvl="5"/>
            <a:r>
              <a:rPr lang="en-CA" noProof="0"/>
              <a:t>Sixième niveau</a:t>
            </a:r>
          </a:p>
          <a:p>
            <a:pPr lvl="6"/>
            <a:r>
              <a:rPr lang="en-CA" noProof="0"/>
              <a:t>Septième niveau</a:t>
            </a:r>
          </a:p>
          <a:p>
            <a:pPr lvl="7"/>
            <a:r>
              <a:rPr lang="en-CA" noProof="0"/>
              <a:t>Huitième niveau</a:t>
            </a:r>
          </a:p>
          <a:p>
            <a:pPr lvl="8"/>
            <a:r>
              <a:rPr lang="en-CA" noProof="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en-CA" noProof="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CA" sz="6000" b="1" noProof="0">
                <a:solidFill>
                  <a:schemeClr val="bg1"/>
                </a:solidFill>
              </a:rPr>
              <a:t>Did you know…</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5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4.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en-CA" noProof="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en-CA" noProof="0"/>
              <a:t>Cliquez pour insérer le texte et utilisez l’indentation pour appliquer les niveaux de texte prédéfinis</a:t>
            </a:r>
          </a:p>
          <a:p>
            <a:pPr lvl="1"/>
            <a:r>
              <a:rPr lang="en-CA" noProof="0"/>
              <a:t>Deuxième niveau</a:t>
            </a:r>
          </a:p>
          <a:p>
            <a:pPr lvl="2"/>
            <a:r>
              <a:rPr lang="en-CA" noProof="0"/>
              <a:t>Troisième niveau</a:t>
            </a:r>
          </a:p>
          <a:p>
            <a:pPr lvl="3"/>
            <a:r>
              <a:rPr lang="en-CA" noProof="0"/>
              <a:t>Quatrième niveau</a:t>
            </a:r>
          </a:p>
          <a:p>
            <a:pPr lvl="4"/>
            <a:r>
              <a:rPr lang="en-CA" noProof="0"/>
              <a:t>Cinquième niveau</a:t>
            </a:r>
          </a:p>
          <a:p>
            <a:pPr lvl="5"/>
            <a:r>
              <a:rPr lang="en-CA" noProof="0"/>
              <a:t>Sixième niveau</a:t>
            </a:r>
          </a:p>
          <a:p>
            <a:pPr lvl="6"/>
            <a:r>
              <a:rPr lang="en-CA" noProof="0"/>
              <a:t>Septième niveau</a:t>
            </a:r>
          </a:p>
          <a:p>
            <a:pPr lvl="7"/>
            <a:r>
              <a:rPr lang="en-CA" noProof="0"/>
              <a:t>Huitième niveau</a:t>
            </a:r>
          </a:p>
          <a:p>
            <a:pPr lvl="8"/>
            <a:r>
              <a:rPr lang="en-CA" noProof="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713" r:id="rId1"/>
    <p:sldLayoutId id="214748370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4">
            <a:extLst>
              <a:ext uri="{96DAC541-7B7A-43D3-8B79-37D633B846F1}">
                <asvg:svgBlip xmlns:asvg="http://schemas.microsoft.com/office/drawing/2016/SVG/main" r:embed="rId5"/>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8D24B4E-EA5B-4339-BAC1-C57B89ED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0512A30-287E-4C4D-BA04-CF27B0B21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2E22A4C-9096-4E0D-9A67-826EE1554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4B14-B727-4BCC-A564-E5FA5B7EF447}" type="datetimeFigureOut">
              <a:rPr lang="fr-CA" smtClean="0"/>
              <a:t>2023-08-15</a:t>
            </a:fld>
            <a:endParaRPr lang="fr-CA"/>
          </a:p>
        </p:txBody>
      </p:sp>
      <p:sp>
        <p:nvSpPr>
          <p:cNvPr id="5" name="Espace réservé du pied de page 4">
            <a:extLst>
              <a:ext uri="{FF2B5EF4-FFF2-40B4-BE49-F238E27FC236}">
                <a16:creationId xmlns:a16="http://schemas.microsoft.com/office/drawing/2014/main" id="{0ED750E8-2ABD-41C7-9ACF-E4ECD70B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264249F-E011-42FD-855D-7ED4B35F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52441-9386-48E2-BBB8-6485FBE154BC}" type="slidenum">
              <a:rPr lang="fr-CA" smtClean="0"/>
              <a:t>‹N°›</a:t>
            </a:fld>
            <a:endParaRPr lang="fr-CA"/>
          </a:p>
        </p:txBody>
      </p:sp>
    </p:spTree>
    <p:extLst>
      <p:ext uri="{BB962C8B-B14F-4D97-AF65-F5344CB8AC3E}">
        <p14:creationId xmlns:p14="http://schemas.microsoft.com/office/powerpoint/2010/main" val="226899979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3.svg"/></Relationships>
</file>

<file path=ppt/slides/_rels/slide15.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loi.qc.ca/en/capsules/demand-letters-what-are-they/"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6V6fnwxBg6U?feature=oembed" TargetMode="External"/><Relationship Id="rId5" Type="http://schemas.openxmlformats.org/officeDocument/2006/relationships/image" Target="../media/image37.jpeg"/><Relationship Id="rId4" Type="http://schemas.microsoft.com/office/2018/10/relationships/comments" Target="../comments/modernComment_15D_F6461A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1.sv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c.gc.ca/app/opic-cipo/trdmrks/srch/accueil?lang=fra"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ww.facebook.com/educaloi/?ref=page_internal" TargetMode="External"/><Relationship Id="rId3" Type="http://schemas.openxmlformats.org/officeDocument/2006/relationships/image" Target="../media/image32.png"/><Relationship Id="rId7" Type="http://schemas.openxmlformats.org/officeDocument/2006/relationships/image" Target="../media/image26.svg"/><Relationship Id="rId12" Type="http://schemas.openxmlformats.org/officeDocument/2006/relationships/hyperlink" Target="https://www.instagram.com/educaloi/?hl=fr-ca" TargetMode="External"/><Relationship Id="rId2" Type="http://schemas.openxmlformats.org/officeDocument/2006/relationships/notesSlide" Target="../notesSlides/notesSlide32.xml"/><Relationship Id="rId1" Type="http://schemas.openxmlformats.org/officeDocument/2006/relationships/slideLayout" Target="../slideLayouts/slideLayout31.xml"/><Relationship Id="rId6" Type="http://schemas.openxmlformats.org/officeDocument/2006/relationships/image" Target="../media/image25.png"/><Relationship Id="rId11" Type="http://schemas.openxmlformats.org/officeDocument/2006/relationships/hyperlink" Target="https://www.youtube.com/c/educaloi/videos" TargetMode="External"/><Relationship Id="rId5" Type="http://schemas.openxmlformats.org/officeDocument/2006/relationships/hyperlink" Target="https://educaloi.qc.ca/" TargetMode="External"/><Relationship Id="rId15" Type="http://schemas.openxmlformats.org/officeDocument/2006/relationships/image" Target="../media/image66.png"/><Relationship Id="rId10" Type="http://schemas.openxmlformats.org/officeDocument/2006/relationships/image" Target="../media/image30.png"/><Relationship Id="rId4" Type="http://schemas.openxmlformats.org/officeDocument/2006/relationships/image" Target="../media/image65.png"/><Relationship Id="rId9" Type="http://schemas.openxmlformats.org/officeDocument/2006/relationships/image" Target="../media/image29.png"/><Relationship Id="rId14" Type="http://schemas.openxmlformats.org/officeDocument/2006/relationships/hyperlink" Target="https://educaloi.qc.ca/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18/10/relationships/comments" Target="../comments/modernComment_10D_9053644E.xml"/><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youtube.com/watch?v=OFVoJhp3RN4" TargetMode="External"/><Relationship Id="rId4" Type="http://schemas.openxmlformats.org/officeDocument/2006/relationships/hyperlink" Target="https://www.youtube.com/watch?v=ljNS5p3cqls" TargetMode="External"/><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64_F0B5D2ED.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34.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67192" y="2502015"/>
            <a:ext cx="5212080" cy="2377440"/>
          </a:xfrm>
        </p:spPr>
        <p:txBody>
          <a:bodyPr/>
          <a:lstStyle/>
          <a:p>
            <a:r>
              <a:rPr lang="en-CA">
                <a:solidFill>
                  <a:schemeClr val="accent1"/>
                </a:solidFill>
              </a:rPr>
              <a:t>Intellectual Property </a:t>
            </a:r>
            <a:endParaRPr lang="en-CA" sz="4400">
              <a:solidFill>
                <a:schemeClr val="tx1">
                  <a:lumMod val="10000"/>
                  <a:lumOff val="90000"/>
                </a:schemeClr>
              </a:solidFill>
              <a:cs typeface="Arial"/>
            </a:endParaRPr>
          </a:p>
        </p:txBody>
      </p:sp>
      <p:pic>
        <p:nvPicPr>
          <p:cNvPr id="3" name="Image 3">
            <a:extLst>
              <a:ext uri="{FF2B5EF4-FFF2-40B4-BE49-F238E27FC236}">
                <a16:creationId xmlns:a16="http://schemas.microsoft.com/office/drawing/2014/main" id="{97EBACC1-A1E6-D454-05DA-0E64C77FEFAE}"/>
              </a:ext>
            </a:extLst>
          </p:cNvPr>
          <p:cNvPicPr>
            <a:picLocks noChangeAspect="1"/>
          </p:cNvPicPr>
          <p:nvPr/>
        </p:nvPicPr>
        <p:blipFill>
          <a:blip r:embed="rId3"/>
          <a:stretch>
            <a:fillRect/>
          </a:stretch>
        </p:blipFill>
        <p:spPr>
          <a:xfrm>
            <a:off x="5698465" y="1315238"/>
            <a:ext cx="5892788" cy="4238308"/>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73F2481-8012-8671-0FE1-998298382C93}"/>
              </a:ext>
            </a:extLst>
          </p:cNvPr>
          <p:cNvSpPr>
            <a:spLocks noGrp="1"/>
          </p:cNvSpPr>
          <p:nvPr>
            <p:ph type="body" sz="quarter" idx="15"/>
          </p:nvPr>
        </p:nvSpPr>
        <p:spPr>
          <a:xfrm>
            <a:off x="486595" y="379121"/>
            <a:ext cx="5943600" cy="415925"/>
          </a:xfrm>
        </p:spPr>
        <p:txBody>
          <a:bodyPr/>
          <a:lstStyle/>
          <a:p>
            <a:r>
              <a:rPr lang="en-CA">
                <a:cs typeface="Arial"/>
              </a:rPr>
              <a:t>What do you think?</a:t>
            </a:r>
            <a:endParaRPr lang="en-CA"/>
          </a:p>
        </p:txBody>
      </p:sp>
      <p:sp>
        <p:nvSpPr>
          <p:cNvPr id="4" name="Espace réservé du texte 3">
            <a:extLst>
              <a:ext uri="{FF2B5EF4-FFF2-40B4-BE49-F238E27FC236}">
                <a16:creationId xmlns:a16="http://schemas.microsoft.com/office/drawing/2014/main" id="{EF89E0F6-1D45-B597-8C5F-8BE1B963F552}"/>
              </a:ext>
            </a:extLst>
          </p:cNvPr>
          <p:cNvSpPr>
            <a:spLocks noGrp="1"/>
          </p:cNvSpPr>
          <p:nvPr>
            <p:ph type="body" sz="quarter" idx="14"/>
          </p:nvPr>
        </p:nvSpPr>
        <p:spPr>
          <a:xfrm>
            <a:off x="355758" y="1265651"/>
            <a:ext cx="7105216" cy="3649850"/>
          </a:xfrm>
        </p:spPr>
        <p:txBody>
          <a:bodyPr vert="horz" lIns="0" tIns="0" rIns="0" bIns="0" rtlCol="0" anchor="t">
            <a:noAutofit/>
          </a:bodyPr>
          <a:lstStyle/>
          <a:p>
            <a:r>
              <a:rPr lang="en-CA">
                <a:cs typeface="Arial"/>
              </a:rPr>
              <a:t>You have a great idea for a book, a logo for your shoe company, or an invention that will change the world. </a:t>
            </a:r>
            <a:endParaRPr lang="en-CA">
              <a:ea typeface="+mn-lt"/>
              <a:cs typeface="+mn-lt"/>
            </a:endParaRPr>
          </a:p>
          <a:p>
            <a:endParaRPr lang="en-CA">
              <a:ea typeface="+mn-lt"/>
              <a:cs typeface="+mn-lt"/>
            </a:endParaRPr>
          </a:p>
          <a:p>
            <a:r>
              <a:rPr lang="en-CA">
                <a:cs typeface="Arial"/>
              </a:rPr>
              <a:t>Does the law protect your idea?  </a:t>
            </a:r>
            <a:endParaRPr lang="en-CA"/>
          </a:p>
        </p:txBody>
      </p:sp>
      <p:pic>
        <p:nvPicPr>
          <p:cNvPr id="6" name="Image 5" descr="Une image contenant texte&#10;&#10;Description générée automatiquement">
            <a:extLst>
              <a:ext uri="{FF2B5EF4-FFF2-40B4-BE49-F238E27FC236}">
                <a16:creationId xmlns:a16="http://schemas.microsoft.com/office/drawing/2014/main" id="{CCB54273-4C75-CFC3-417A-0F99008AB89A}"/>
              </a:ext>
            </a:extLst>
          </p:cNvPr>
          <p:cNvPicPr>
            <a:picLocks noChangeAspect="1"/>
          </p:cNvPicPr>
          <p:nvPr/>
        </p:nvPicPr>
        <p:blipFill>
          <a:blip r:embed="rId3"/>
          <a:stretch>
            <a:fillRect/>
          </a:stretch>
        </p:blipFill>
        <p:spPr>
          <a:xfrm>
            <a:off x="1059062" y="4173043"/>
            <a:ext cx="2207025" cy="2678667"/>
          </a:xfrm>
          <a:prstGeom prst="rect">
            <a:avLst/>
          </a:prstGeom>
        </p:spPr>
      </p:pic>
      <p:pic>
        <p:nvPicPr>
          <p:cNvPr id="8" name="Image 6" descr="Une image contenant graphiques vectoriels&#10;&#10;Description générée automatiquement">
            <a:extLst>
              <a:ext uri="{FF2B5EF4-FFF2-40B4-BE49-F238E27FC236}">
                <a16:creationId xmlns:a16="http://schemas.microsoft.com/office/drawing/2014/main" id="{E68D1B64-6F07-FE69-268F-702FE22692CE}"/>
              </a:ext>
            </a:extLst>
          </p:cNvPr>
          <p:cNvPicPr>
            <a:picLocks noChangeAspect="1"/>
          </p:cNvPicPr>
          <p:nvPr/>
        </p:nvPicPr>
        <p:blipFill>
          <a:blip r:embed="rId4"/>
          <a:stretch>
            <a:fillRect/>
          </a:stretch>
        </p:blipFill>
        <p:spPr>
          <a:xfrm>
            <a:off x="4044298" y="4343511"/>
            <a:ext cx="2047928" cy="2501728"/>
          </a:xfrm>
          <a:prstGeom prst="rect">
            <a:avLst/>
          </a:prstGeom>
        </p:spPr>
      </p:pic>
    </p:spTree>
    <p:extLst>
      <p:ext uri="{BB962C8B-B14F-4D97-AF65-F5344CB8AC3E}">
        <p14:creationId xmlns:p14="http://schemas.microsoft.com/office/powerpoint/2010/main" val="26518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E695C62-30CC-7343-9805-4EFEDF7C43F4}"/>
              </a:ext>
            </a:extLst>
          </p:cNvPr>
          <p:cNvSpPr>
            <a:spLocks noGrp="1"/>
          </p:cNvSpPr>
          <p:nvPr>
            <p:ph type="body" sz="quarter" idx="14"/>
            <p:custDataLst>
              <p:tags r:id="rId1"/>
            </p:custDataLst>
          </p:nvPr>
        </p:nvSpPr>
        <p:spPr>
          <a:xfrm>
            <a:off x="6194108" y="2153920"/>
            <a:ext cx="5398346" cy="2548467"/>
          </a:xfrm>
        </p:spPr>
        <p:txBody>
          <a:bodyPr vert="horz" lIns="0" tIns="0" rIns="0" bIns="0" rtlCol="0" anchor="t">
            <a:noAutofit/>
          </a:bodyPr>
          <a:lstStyle/>
          <a:p>
            <a:r>
              <a:rPr lang="en-CA" sz="4000">
                <a:latin typeface="+mj-lt"/>
                <a:cs typeface="Arial"/>
              </a:rPr>
              <a:t>The law doesn’t usually protect ideas.</a:t>
            </a:r>
            <a:endParaRPr lang="en-CA" sz="4000">
              <a:latin typeface="+mj-lt"/>
            </a:endParaRPr>
          </a:p>
        </p:txBody>
      </p:sp>
    </p:spTree>
    <p:extLst>
      <p:ext uri="{BB962C8B-B14F-4D97-AF65-F5344CB8AC3E}">
        <p14:creationId xmlns:p14="http://schemas.microsoft.com/office/powerpoint/2010/main" val="139762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1A1EA73-7773-FFFF-A317-9C77D5E241DB}"/>
              </a:ext>
            </a:extLst>
          </p:cNvPr>
          <p:cNvSpPr>
            <a:spLocks noGrp="1"/>
          </p:cNvSpPr>
          <p:nvPr>
            <p:ph type="body" sz="quarter" idx="15"/>
          </p:nvPr>
        </p:nvSpPr>
        <p:spPr/>
        <p:txBody>
          <a:bodyPr/>
          <a:lstStyle/>
          <a:p>
            <a:r>
              <a:rPr lang="en-CA">
                <a:cs typeface="Arial"/>
              </a:rPr>
              <a:t>What do you think?</a:t>
            </a:r>
            <a:endParaRPr lang="en-CA"/>
          </a:p>
        </p:txBody>
      </p:sp>
      <p:sp>
        <p:nvSpPr>
          <p:cNvPr id="4" name="Espace réservé du texte 3">
            <a:extLst>
              <a:ext uri="{FF2B5EF4-FFF2-40B4-BE49-F238E27FC236}">
                <a16:creationId xmlns:a16="http://schemas.microsoft.com/office/drawing/2014/main" id="{1D390439-1778-8CA5-FE5E-E0BB93548259}"/>
              </a:ext>
            </a:extLst>
          </p:cNvPr>
          <p:cNvSpPr>
            <a:spLocks noGrp="1"/>
          </p:cNvSpPr>
          <p:nvPr>
            <p:ph type="body" sz="quarter" idx="14"/>
          </p:nvPr>
        </p:nvSpPr>
        <p:spPr>
          <a:xfrm>
            <a:off x="756614" y="1254856"/>
            <a:ext cx="6375705" cy="4114800"/>
          </a:xfrm>
        </p:spPr>
        <p:txBody>
          <a:bodyPr vert="horz" lIns="0" tIns="0" rIns="0" bIns="0" rtlCol="0" anchor="t">
            <a:noAutofit/>
          </a:bodyPr>
          <a:lstStyle/>
          <a:p>
            <a:r>
              <a:rPr lang="en-CA" sz="4000">
                <a:cs typeface="Arial"/>
              </a:rPr>
              <a:t>If you draw on a sheet of paper at home, does the law protect your drawing?</a:t>
            </a:r>
            <a:endParaRPr lang="en-CA" sz="3600">
              <a:cs typeface="Arial" panose="020B0604020202020204"/>
            </a:endParaRPr>
          </a:p>
        </p:txBody>
      </p:sp>
      <p:pic>
        <p:nvPicPr>
          <p:cNvPr id="5" name="Image 5">
            <a:extLst>
              <a:ext uri="{FF2B5EF4-FFF2-40B4-BE49-F238E27FC236}">
                <a16:creationId xmlns:a16="http://schemas.microsoft.com/office/drawing/2014/main" id="{5A5C95A1-E6FC-D25D-EEB9-FD519183133E}"/>
              </a:ext>
            </a:extLst>
          </p:cNvPr>
          <p:cNvPicPr>
            <a:picLocks noChangeAspect="1"/>
          </p:cNvPicPr>
          <p:nvPr/>
        </p:nvPicPr>
        <p:blipFill>
          <a:blip r:embed="rId3"/>
          <a:stretch>
            <a:fillRect/>
          </a:stretch>
        </p:blipFill>
        <p:spPr>
          <a:xfrm>
            <a:off x="1115684" y="3814739"/>
            <a:ext cx="4410973" cy="2966635"/>
          </a:xfrm>
          <a:prstGeom prst="rect">
            <a:avLst/>
          </a:prstGeom>
        </p:spPr>
      </p:pic>
    </p:spTree>
    <p:extLst>
      <p:ext uri="{BB962C8B-B14F-4D97-AF65-F5344CB8AC3E}">
        <p14:creationId xmlns:p14="http://schemas.microsoft.com/office/powerpoint/2010/main" val="144479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FBB794-EF21-371A-6E51-F2FA9E5875DF}"/>
              </a:ext>
            </a:extLst>
          </p:cNvPr>
          <p:cNvSpPr>
            <a:spLocks noGrp="1"/>
          </p:cNvSpPr>
          <p:nvPr>
            <p:ph type="body" sz="quarter" idx="14"/>
          </p:nvPr>
        </p:nvSpPr>
        <p:spPr/>
        <p:txBody>
          <a:bodyPr/>
          <a:lstStyle/>
          <a:p>
            <a:r>
              <a:rPr lang="en-CA" sz="4000" b="1">
                <a:solidFill>
                  <a:schemeClr val="tx1"/>
                </a:solidFill>
                <a:latin typeface="+mj-lt"/>
                <a:cs typeface="Arial"/>
              </a:rPr>
              <a:t>A drawing expressed in a material form can be protected if it meets certain legal requirements. </a:t>
            </a:r>
            <a:endParaRPr lang="fr-CA" sz="4000" b="1">
              <a:latin typeface="+mj-lt"/>
            </a:endParaRPr>
          </a:p>
        </p:txBody>
      </p:sp>
    </p:spTree>
    <p:extLst>
      <p:ext uri="{BB962C8B-B14F-4D97-AF65-F5344CB8AC3E}">
        <p14:creationId xmlns:p14="http://schemas.microsoft.com/office/powerpoint/2010/main" val="411460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E3F896-92F1-817C-7BCF-87FA55967F46}"/>
              </a:ext>
            </a:extLst>
          </p:cNvPr>
          <p:cNvSpPr>
            <a:spLocks noGrp="1"/>
          </p:cNvSpPr>
          <p:nvPr>
            <p:ph type="body" idx="1"/>
          </p:nvPr>
        </p:nvSpPr>
        <p:spPr>
          <a:xfrm>
            <a:off x="816403" y="1214887"/>
            <a:ext cx="5669280" cy="4572000"/>
          </a:xfrm>
        </p:spPr>
        <p:txBody>
          <a:bodyPr/>
          <a:lstStyle/>
          <a:p>
            <a:pPr algn="ctr"/>
            <a:r>
              <a:rPr lang="en-CA">
                <a:cs typeface="Arial"/>
              </a:rPr>
              <a:t>You be the judge! </a:t>
            </a:r>
            <a:endParaRPr lang="en-CA">
              <a:ea typeface="+mn-lt"/>
              <a:cs typeface="+mn-lt"/>
            </a:endParaRPr>
          </a:p>
          <a:p>
            <a:endParaRPr lang="en-CA">
              <a:cs typeface="Arial"/>
            </a:endParaRPr>
          </a:p>
        </p:txBody>
      </p:sp>
      <p:pic>
        <p:nvPicPr>
          <p:cNvPr id="4" name="Graphique 4" descr="Enfants avec un remplissage uni">
            <a:extLst>
              <a:ext uri="{FF2B5EF4-FFF2-40B4-BE49-F238E27FC236}">
                <a16:creationId xmlns:a16="http://schemas.microsoft.com/office/drawing/2014/main" id="{C7874395-86E5-A69E-0EA4-461D3AAD6A94}"/>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6978022" y="1410423"/>
            <a:ext cx="4023360" cy="4023360"/>
          </a:xfrm>
        </p:spPr>
      </p:pic>
    </p:spTree>
    <p:extLst>
      <p:ext uri="{BB962C8B-B14F-4D97-AF65-F5344CB8AC3E}">
        <p14:creationId xmlns:p14="http://schemas.microsoft.com/office/powerpoint/2010/main" val="21781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61AB2B8-1265-AA0B-7C76-4FAF249C3140}"/>
              </a:ext>
            </a:extLst>
          </p:cNvPr>
          <p:cNvSpPr>
            <a:spLocks noGrp="1"/>
          </p:cNvSpPr>
          <p:nvPr>
            <p:ph type="body" sz="quarter" idx="14"/>
          </p:nvPr>
        </p:nvSpPr>
        <p:spPr>
          <a:xfrm>
            <a:off x="326250" y="1599912"/>
            <a:ext cx="6279265" cy="4114800"/>
          </a:xfrm>
        </p:spPr>
        <p:txBody>
          <a:bodyPr vert="horz" lIns="0" tIns="0" rIns="0" bIns="0" rtlCol="0" anchor="t">
            <a:noAutofit/>
          </a:bodyPr>
          <a:lstStyle/>
          <a:p>
            <a:pPr>
              <a:lnSpc>
                <a:spcPct val="100000"/>
              </a:lnSpc>
              <a:spcBef>
                <a:spcPts val="0"/>
              </a:spcBef>
            </a:pPr>
            <a:r>
              <a:rPr lang="en-CA" sz="3200" dirty="0">
                <a:cs typeface="Arial"/>
              </a:rPr>
              <a:t>You recently opened a new shoe store and called it </a:t>
            </a:r>
            <a:r>
              <a:rPr lang="en-CA" sz="3200" err="1">
                <a:cs typeface="Arial"/>
              </a:rPr>
              <a:t>Soulierlala</a:t>
            </a:r>
            <a:r>
              <a:rPr lang="en-CA" sz="3200" dirty="0">
                <a:cs typeface="Arial"/>
              </a:rPr>
              <a:t>. You’re starting to make a name for yourself in Montreal, and you were even featured in a major newspaper!  </a:t>
            </a:r>
            <a:endParaRPr lang="en-CA" sz="3200">
              <a:highlight>
                <a:srgbClr val="FF00FF"/>
              </a:highlight>
              <a:ea typeface="+mn-lt"/>
              <a:cs typeface="+mn-lt"/>
            </a:endParaRPr>
          </a:p>
          <a:p>
            <a:pPr>
              <a:lnSpc>
                <a:spcPct val="100000"/>
              </a:lnSpc>
              <a:spcBef>
                <a:spcPts val="0"/>
              </a:spcBef>
            </a:pPr>
            <a:endParaRPr lang="en-CA">
              <a:ea typeface="+mn-lt"/>
              <a:cs typeface="+mn-lt"/>
            </a:endParaRPr>
          </a:p>
          <a:p>
            <a:pPr>
              <a:lnSpc>
                <a:spcPct val="100000"/>
              </a:lnSpc>
              <a:spcBef>
                <a:spcPts val="0"/>
              </a:spcBef>
            </a:pPr>
            <a:r>
              <a:rPr lang="en-CA" sz="2000" dirty="0">
                <a:cs typeface="Arial"/>
              </a:rPr>
              <a:t>(Continued on the next slide.)</a:t>
            </a:r>
            <a:endParaRPr lang="en-CA" sz="2000" dirty="0"/>
          </a:p>
        </p:txBody>
      </p:sp>
      <p:sp>
        <p:nvSpPr>
          <p:cNvPr id="5" name="Espace réservé du texte 4">
            <a:extLst>
              <a:ext uri="{FF2B5EF4-FFF2-40B4-BE49-F238E27FC236}">
                <a16:creationId xmlns:a16="http://schemas.microsoft.com/office/drawing/2014/main" id="{319130F7-4680-B4A9-F3EB-07C45986C89C}"/>
              </a:ext>
            </a:extLst>
          </p:cNvPr>
          <p:cNvSpPr>
            <a:spLocks noGrp="1"/>
          </p:cNvSpPr>
          <p:nvPr>
            <p:ph type="body" sz="quarter" idx="15"/>
          </p:nvPr>
        </p:nvSpPr>
        <p:spPr>
          <a:xfrm>
            <a:off x="398138" y="568950"/>
            <a:ext cx="5943600" cy="415925"/>
          </a:xfrm>
        </p:spPr>
        <p:txBody>
          <a:bodyPr/>
          <a:lstStyle/>
          <a:p>
            <a:r>
              <a:rPr lang="fr-FR" sz="2800">
                <a:cs typeface="Arial"/>
              </a:rPr>
              <a:t>Scenario 1</a:t>
            </a:r>
          </a:p>
        </p:txBody>
      </p:sp>
      <p:pic>
        <p:nvPicPr>
          <p:cNvPr id="3" name="Image 6">
            <a:extLst>
              <a:ext uri="{FF2B5EF4-FFF2-40B4-BE49-F238E27FC236}">
                <a16:creationId xmlns:a16="http://schemas.microsoft.com/office/drawing/2014/main" id="{71560FD4-565A-F0BC-CD92-D246F3B57D2E}"/>
              </a:ext>
            </a:extLst>
          </p:cNvPr>
          <p:cNvPicPr>
            <a:picLocks noChangeAspect="1"/>
          </p:cNvPicPr>
          <p:nvPr/>
        </p:nvPicPr>
        <p:blipFill>
          <a:blip r:embed="rId3"/>
          <a:stretch>
            <a:fillRect/>
          </a:stretch>
        </p:blipFill>
        <p:spPr>
          <a:xfrm>
            <a:off x="7693665" y="1712852"/>
            <a:ext cx="3407734" cy="3407734"/>
          </a:xfrm>
          <a:prstGeom prst="rect">
            <a:avLst/>
          </a:prstGeom>
        </p:spPr>
      </p:pic>
    </p:spTree>
    <p:extLst>
      <p:ext uri="{BB962C8B-B14F-4D97-AF65-F5344CB8AC3E}">
        <p14:creationId xmlns:p14="http://schemas.microsoft.com/office/powerpoint/2010/main" val="9923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9D67FC6-B46C-5BBE-5D4E-5A416508CB32}"/>
              </a:ext>
            </a:extLst>
          </p:cNvPr>
          <p:cNvSpPr>
            <a:spLocks noGrp="1"/>
          </p:cNvSpPr>
          <p:nvPr>
            <p:ph type="body" sz="quarter" idx="14"/>
          </p:nvPr>
        </p:nvSpPr>
        <p:spPr>
          <a:xfrm>
            <a:off x="6096000" y="562477"/>
            <a:ext cx="5823579" cy="4114800"/>
          </a:xfrm>
        </p:spPr>
        <p:txBody>
          <a:bodyPr vert="horz" lIns="0" tIns="0" rIns="0" bIns="0" rtlCol="0" anchor="t">
            <a:noAutofit/>
          </a:bodyPr>
          <a:lstStyle/>
          <a:p>
            <a:pPr>
              <a:lnSpc>
                <a:spcPct val="100000"/>
              </a:lnSpc>
              <a:spcBef>
                <a:spcPts val="0"/>
              </a:spcBef>
            </a:pPr>
            <a:r>
              <a:rPr lang="en-CA">
                <a:cs typeface="Arial"/>
              </a:rPr>
              <a:t>Six months later, your acquaintance, Samuel, opens another shoe store around the corner. It’s also called </a:t>
            </a:r>
            <a:r>
              <a:rPr lang="en-CA" err="1">
                <a:cs typeface="Arial"/>
              </a:rPr>
              <a:t>Soulierlala</a:t>
            </a:r>
            <a:r>
              <a:rPr lang="en-CA">
                <a:cs typeface="Arial"/>
              </a:rPr>
              <a:t>, and the logo is almost identical to yours.  </a:t>
            </a:r>
            <a:endParaRPr lang="en-CA">
              <a:ea typeface="+mn-lt"/>
              <a:cs typeface="+mn-lt"/>
            </a:endParaRPr>
          </a:p>
          <a:p>
            <a:pPr>
              <a:lnSpc>
                <a:spcPct val="100000"/>
              </a:lnSpc>
              <a:spcBef>
                <a:spcPts val="0"/>
              </a:spcBef>
            </a:pPr>
            <a:endParaRPr lang="en-CA">
              <a:ea typeface="+mn-lt"/>
              <a:cs typeface="+mn-lt"/>
            </a:endParaRPr>
          </a:p>
          <a:p>
            <a:pPr>
              <a:lnSpc>
                <a:spcPct val="100000"/>
              </a:lnSpc>
              <a:spcBef>
                <a:spcPts val="0"/>
              </a:spcBef>
            </a:pPr>
            <a:r>
              <a:rPr lang="en-CA">
                <a:cs typeface="Arial"/>
              </a:rPr>
              <a:t>When you confront him, he says he can do whatever he wants. He says he searched the Canadian Trademarks Database and you never registered your business name or logo. </a:t>
            </a:r>
          </a:p>
          <a:p>
            <a:pPr>
              <a:lnSpc>
                <a:spcPct val="100000"/>
              </a:lnSpc>
              <a:spcBef>
                <a:spcPts val="0"/>
              </a:spcBef>
            </a:pPr>
            <a:endParaRPr lang="en-CA">
              <a:highlight>
                <a:srgbClr val="C0C0C0"/>
              </a:highlight>
              <a:cs typeface="Arial"/>
            </a:endParaRPr>
          </a:p>
          <a:p>
            <a:pPr>
              <a:lnSpc>
                <a:spcPct val="100000"/>
              </a:lnSpc>
              <a:spcBef>
                <a:spcPts val="0"/>
              </a:spcBef>
            </a:pPr>
            <a:r>
              <a:rPr lang="en-CA">
                <a:cs typeface="Arial"/>
              </a:rPr>
              <a:t>Is Samuel right? </a:t>
            </a:r>
          </a:p>
        </p:txBody>
      </p:sp>
      <p:sp>
        <p:nvSpPr>
          <p:cNvPr id="5" name="Espace réservé du texte 4">
            <a:extLst>
              <a:ext uri="{FF2B5EF4-FFF2-40B4-BE49-F238E27FC236}">
                <a16:creationId xmlns:a16="http://schemas.microsoft.com/office/drawing/2014/main" id="{77ED413A-C2C0-914F-EA08-3F6F5F8AE8CA}"/>
              </a:ext>
            </a:extLst>
          </p:cNvPr>
          <p:cNvSpPr>
            <a:spLocks noGrp="1"/>
          </p:cNvSpPr>
          <p:nvPr>
            <p:ph type="body" sz="quarter" idx="15"/>
          </p:nvPr>
        </p:nvSpPr>
        <p:spPr>
          <a:xfrm>
            <a:off x="272422" y="353289"/>
            <a:ext cx="5212080" cy="415925"/>
          </a:xfrm>
        </p:spPr>
        <p:txBody>
          <a:bodyPr/>
          <a:lstStyle/>
          <a:p>
            <a:r>
              <a:rPr lang="fr-FR" sz="2800">
                <a:ea typeface="+mn-lt"/>
                <a:cs typeface="+mn-lt"/>
              </a:rPr>
              <a:t>Scenario 1</a:t>
            </a:r>
            <a:endParaRPr lang="fr-FR" sz="2800" b="0">
              <a:ea typeface="+mn-lt"/>
              <a:cs typeface="+mn-lt"/>
            </a:endParaRPr>
          </a:p>
        </p:txBody>
      </p:sp>
      <p:pic>
        <p:nvPicPr>
          <p:cNvPr id="6" name="Image 6">
            <a:extLst>
              <a:ext uri="{FF2B5EF4-FFF2-40B4-BE49-F238E27FC236}">
                <a16:creationId xmlns:a16="http://schemas.microsoft.com/office/drawing/2014/main" id="{2E480223-9024-14B4-114C-D240D887A38F}"/>
              </a:ext>
            </a:extLst>
          </p:cNvPr>
          <p:cNvPicPr>
            <a:picLocks noChangeAspect="1"/>
          </p:cNvPicPr>
          <p:nvPr/>
        </p:nvPicPr>
        <p:blipFill>
          <a:blip r:embed="rId3"/>
          <a:stretch>
            <a:fillRect/>
          </a:stretch>
        </p:blipFill>
        <p:spPr>
          <a:xfrm>
            <a:off x="644324" y="2057400"/>
            <a:ext cx="3736693" cy="3755984"/>
          </a:xfrm>
          <a:prstGeom prst="rect">
            <a:avLst/>
          </a:prstGeom>
        </p:spPr>
      </p:pic>
    </p:spTree>
    <p:extLst>
      <p:ext uri="{BB962C8B-B14F-4D97-AF65-F5344CB8AC3E}">
        <p14:creationId xmlns:p14="http://schemas.microsoft.com/office/powerpoint/2010/main" val="19367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3B5C-F44D-1C3F-70A5-A19480901541}"/>
              </a:ext>
            </a:extLst>
          </p:cNvPr>
          <p:cNvSpPr>
            <a:spLocks noGrp="1"/>
          </p:cNvSpPr>
          <p:nvPr>
            <p:ph type="title"/>
          </p:nvPr>
        </p:nvSpPr>
        <p:spPr>
          <a:xfrm>
            <a:off x="5796366" y="822960"/>
            <a:ext cx="5508222" cy="914400"/>
          </a:xfrm>
        </p:spPr>
        <p:txBody>
          <a:bodyPr/>
          <a:lstStyle/>
          <a:p>
            <a:r>
              <a:rPr lang="en-CA">
                <a:solidFill>
                  <a:schemeClr val="tx1"/>
                </a:solidFill>
                <a:cs typeface="Arial"/>
              </a:rPr>
              <a:t>Using</a:t>
            </a:r>
            <a:r>
              <a:rPr lang="en-CA" b="0">
                <a:solidFill>
                  <a:schemeClr val="tx1"/>
                </a:solidFill>
                <a:cs typeface="Arial"/>
              </a:rPr>
              <a:t> a trademark means you have the right to protect it, </a:t>
            </a:r>
            <a:r>
              <a:rPr lang="en-CA">
                <a:solidFill>
                  <a:schemeClr val="tx1"/>
                </a:solidFill>
                <a:cs typeface="Arial"/>
              </a:rPr>
              <a:t>not registering it</a:t>
            </a:r>
            <a:r>
              <a:rPr lang="en-CA" b="0">
                <a:solidFill>
                  <a:schemeClr val="tx1"/>
                </a:solidFill>
                <a:cs typeface="Arial"/>
              </a:rPr>
              <a:t>.</a:t>
            </a:r>
            <a:endParaRPr lang="fr-CA"/>
          </a:p>
        </p:txBody>
      </p:sp>
      <p:sp>
        <p:nvSpPr>
          <p:cNvPr id="3" name="Text Placeholder 2">
            <a:extLst>
              <a:ext uri="{FF2B5EF4-FFF2-40B4-BE49-F238E27FC236}">
                <a16:creationId xmlns:a16="http://schemas.microsoft.com/office/drawing/2014/main" id="{F14870B1-E8F4-4F6E-48EF-4EF43DD616A0}"/>
              </a:ext>
            </a:extLst>
          </p:cNvPr>
          <p:cNvSpPr>
            <a:spLocks noGrp="1"/>
          </p:cNvSpPr>
          <p:nvPr>
            <p:ph type="body" sz="quarter" idx="14"/>
          </p:nvPr>
        </p:nvSpPr>
        <p:spPr>
          <a:xfrm>
            <a:off x="6096000" y="3786237"/>
            <a:ext cx="5212080" cy="2668808"/>
          </a:xfrm>
        </p:spPr>
        <p:txBody>
          <a:bodyPr/>
          <a:lstStyle/>
          <a:p>
            <a:r>
              <a:rPr lang="en-CA" sz="2400">
                <a:cs typeface="Arial"/>
              </a:rPr>
              <a:t>What does this mean?  </a:t>
            </a:r>
          </a:p>
          <a:p>
            <a:endParaRPr lang="en-CA" sz="2400">
              <a:cs typeface="Arial"/>
            </a:endParaRPr>
          </a:p>
          <a:p>
            <a:r>
              <a:rPr lang="en-CA" sz="2400">
                <a:cs typeface="Arial"/>
              </a:rPr>
              <a:t>Can you do anything about Samuel?  </a:t>
            </a:r>
          </a:p>
          <a:p>
            <a:endParaRPr lang="fr-CA"/>
          </a:p>
        </p:txBody>
      </p:sp>
    </p:spTree>
    <p:extLst>
      <p:ext uri="{BB962C8B-B14F-4D97-AF65-F5344CB8AC3E}">
        <p14:creationId xmlns:p14="http://schemas.microsoft.com/office/powerpoint/2010/main" val="426089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FFC445D-0734-0A2B-E1CE-35934FB52A62}"/>
              </a:ext>
            </a:extLst>
          </p:cNvPr>
          <p:cNvSpPr>
            <a:spLocks noGrp="1"/>
          </p:cNvSpPr>
          <p:nvPr>
            <p:ph type="body" sz="quarter" idx="14"/>
          </p:nvPr>
        </p:nvSpPr>
        <p:spPr>
          <a:xfrm>
            <a:off x="613798" y="1801195"/>
            <a:ext cx="5486400" cy="4114800"/>
          </a:xfrm>
        </p:spPr>
        <p:txBody>
          <a:bodyPr vert="horz" lIns="0" tIns="0" rIns="0" bIns="0" rtlCol="0" anchor="t">
            <a:noAutofit/>
          </a:bodyPr>
          <a:lstStyle/>
          <a:p>
            <a:r>
              <a:rPr lang="en-CA">
                <a:cs typeface="Arial"/>
              </a:rPr>
              <a:t>If Samuel doesn’t change his store’s name and logo, what can you do? </a:t>
            </a:r>
          </a:p>
          <a:p>
            <a:endParaRPr lang="en-CA">
              <a:cs typeface="Arial"/>
            </a:endParaRPr>
          </a:p>
          <a:p>
            <a:r>
              <a:rPr lang="en-CA">
                <a:cs typeface="Arial"/>
              </a:rPr>
              <a:t>Will Samuel face any consequences?</a:t>
            </a:r>
          </a:p>
        </p:txBody>
      </p:sp>
      <p:sp>
        <p:nvSpPr>
          <p:cNvPr id="5" name="Espace réservé du texte 4">
            <a:extLst>
              <a:ext uri="{FF2B5EF4-FFF2-40B4-BE49-F238E27FC236}">
                <a16:creationId xmlns:a16="http://schemas.microsoft.com/office/drawing/2014/main" id="{A560E1D1-30D6-C26E-218C-B3A73DC10F31}"/>
              </a:ext>
            </a:extLst>
          </p:cNvPr>
          <p:cNvSpPr>
            <a:spLocks noGrp="1"/>
          </p:cNvSpPr>
          <p:nvPr>
            <p:ph type="body" sz="quarter" idx="15"/>
          </p:nvPr>
        </p:nvSpPr>
        <p:spPr>
          <a:xfrm>
            <a:off x="714440" y="410799"/>
            <a:ext cx="5943600" cy="415925"/>
          </a:xfrm>
        </p:spPr>
        <p:txBody>
          <a:bodyPr/>
          <a:lstStyle/>
          <a:p>
            <a:r>
              <a:rPr lang="fr-FR" sz="2800">
                <a:cs typeface="Arial"/>
              </a:rPr>
              <a:t>Scenario 1</a:t>
            </a:r>
          </a:p>
        </p:txBody>
      </p:sp>
      <p:pic>
        <p:nvPicPr>
          <p:cNvPr id="2" name="Image 2">
            <a:extLst>
              <a:ext uri="{FF2B5EF4-FFF2-40B4-BE49-F238E27FC236}">
                <a16:creationId xmlns:a16="http://schemas.microsoft.com/office/drawing/2014/main" id="{C61428C3-4DA2-BB89-2BE4-FAFC0B4B3838}"/>
              </a:ext>
            </a:extLst>
          </p:cNvPr>
          <p:cNvPicPr>
            <a:picLocks noChangeAspect="1"/>
          </p:cNvPicPr>
          <p:nvPr/>
        </p:nvPicPr>
        <p:blipFill>
          <a:blip r:embed="rId3"/>
          <a:stretch>
            <a:fillRect/>
          </a:stretch>
        </p:blipFill>
        <p:spPr>
          <a:xfrm>
            <a:off x="8412325" y="1157886"/>
            <a:ext cx="2397908" cy="4626142"/>
          </a:xfrm>
          <a:prstGeom prst="rect">
            <a:avLst/>
          </a:prstGeom>
        </p:spPr>
      </p:pic>
    </p:spTree>
    <p:extLst>
      <p:ext uri="{BB962C8B-B14F-4D97-AF65-F5344CB8AC3E}">
        <p14:creationId xmlns:p14="http://schemas.microsoft.com/office/powerpoint/2010/main" val="39775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A824-934F-9E54-8B8E-E874A4346298}"/>
              </a:ext>
            </a:extLst>
          </p:cNvPr>
          <p:cNvSpPr>
            <a:spLocks noGrp="1"/>
          </p:cNvSpPr>
          <p:nvPr>
            <p:ph type="title"/>
          </p:nvPr>
        </p:nvSpPr>
        <p:spPr>
          <a:xfrm>
            <a:off x="5054121" y="978967"/>
            <a:ext cx="5212080" cy="914400"/>
          </a:xfrm>
        </p:spPr>
        <p:txBody>
          <a:bodyPr/>
          <a:lstStyle/>
          <a:p>
            <a:r>
              <a:rPr lang="pt-BR" b="0"/>
              <a:t>You can:</a:t>
            </a:r>
            <a:endParaRPr lang="fr-CA" b="0"/>
          </a:p>
        </p:txBody>
      </p:sp>
      <p:sp>
        <p:nvSpPr>
          <p:cNvPr id="3" name="Text Placeholder 2">
            <a:extLst>
              <a:ext uri="{FF2B5EF4-FFF2-40B4-BE49-F238E27FC236}">
                <a16:creationId xmlns:a16="http://schemas.microsoft.com/office/drawing/2014/main" id="{B6761815-FCA0-4B41-E1AE-29B734C0D97B}"/>
              </a:ext>
            </a:extLst>
          </p:cNvPr>
          <p:cNvSpPr>
            <a:spLocks noGrp="1"/>
          </p:cNvSpPr>
          <p:nvPr>
            <p:ph type="body" sz="quarter" idx="14"/>
          </p:nvPr>
        </p:nvSpPr>
        <p:spPr/>
        <p:txBody>
          <a:bodyPr/>
          <a:lstStyle/>
          <a:p>
            <a:pPr marL="914400" lvl="1" indent="-457200">
              <a:lnSpc>
                <a:spcPct val="100000"/>
              </a:lnSpc>
              <a:spcBef>
                <a:spcPts val="0"/>
              </a:spcBef>
              <a:spcAft>
                <a:spcPts val="1200"/>
              </a:spcAft>
              <a:buFont typeface="Arial,Sans-Serif"/>
              <a:buChar char="•"/>
            </a:pPr>
            <a:r>
              <a:rPr lang="en-CA" sz="2400">
                <a:ea typeface="+mn-lt"/>
                <a:cs typeface="+mn-lt"/>
              </a:rPr>
              <a:t>Send Samuel a </a:t>
            </a:r>
            <a:r>
              <a:rPr lang="en-CA" sz="2400">
                <a:solidFill>
                  <a:srgbClr val="F6891F"/>
                </a:solidFill>
                <a:ea typeface="+mn-lt"/>
                <a:cs typeface="+mn-lt"/>
                <a:hlinkClick r:id="rId3">
                  <a:extLst>
                    <a:ext uri="{A12FA001-AC4F-418D-AE19-62706E023703}">
                      <ahyp:hlinkClr xmlns:ahyp="http://schemas.microsoft.com/office/drawing/2018/hyperlinkcolor" val="tx"/>
                    </a:ext>
                  </a:extLst>
                </a:hlinkClick>
              </a:rPr>
              <a:t>demand letter </a:t>
            </a:r>
            <a:endParaRPr lang="en-CA" sz="2400">
              <a:solidFill>
                <a:srgbClr val="F6891F"/>
              </a:solidFill>
              <a:ea typeface="+mn-lt"/>
              <a:cs typeface="+mn-lt"/>
            </a:endParaRPr>
          </a:p>
          <a:p>
            <a:pPr marL="914400" lvl="1" indent="-457200">
              <a:lnSpc>
                <a:spcPct val="100000"/>
              </a:lnSpc>
              <a:spcBef>
                <a:spcPts val="0"/>
              </a:spcBef>
              <a:spcAft>
                <a:spcPts val="1200"/>
              </a:spcAft>
              <a:buFont typeface="Arial,Sans-Serif"/>
              <a:buChar char="•"/>
            </a:pPr>
            <a:r>
              <a:rPr lang="en-CA" sz="2400">
                <a:ea typeface="+mn-lt"/>
                <a:cs typeface="+mn-lt"/>
              </a:rPr>
              <a:t>Ask a court to make Samuel pay you money for the harm you suffered (damages)</a:t>
            </a:r>
          </a:p>
          <a:p>
            <a:pPr marL="914400" lvl="1" indent="-457200">
              <a:lnSpc>
                <a:spcPct val="100000"/>
              </a:lnSpc>
              <a:spcBef>
                <a:spcPts val="0"/>
              </a:spcBef>
              <a:spcAft>
                <a:spcPts val="1200"/>
              </a:spcAft>
              <a:buFont typeface="Arial,Sans-Serif"/>
              <a:buChar char="•"/>
            </a:pPr>
            <a:r>
              <a:rPr lang="en-CA" sz="2400">
                <a:ea typeface="+mn-lt"/>
                <a:cs typeface="+mn-lt"/>
              </a:rPr>
              <a:t>Ask a court to make Samuel stop using your name and logo (</a:t>
            </a:r>
            <a:r>
              <a:rPr lang="en-CA" sz="2400">
                <a:solidFill>
                  <a:srgbClr val="F6891F"/>
                </a:solidFill>
                <a:ea typeface="+mn-lt"/>
                <a:cs typeface="+mn-lt"/>
              </a:rPr>
              <a:t>injunction</a:t>
            </a:r>
            <a:r>
              <a:rPr lang="en-CA" sz="2400">
                <a:ea typeface="+mn-lt"/>
                <a:cs typeface="+mn-lt"/>
              </a:rPr>
              <a:t>)</a:t>
            </a:r>
            <a:endParaRPr lang="en-CA" sz="2400">
              <a:highlight>
                <a:srgbClr val="FF00FF"/>
              </a:highlight>
            </a:endParaRPr>
          </a:p>
          <a:p>
            <a:endParaRPr lang="fr-CA"/>
          </a:p>
        </p:txBody>
      </p:sp>
    </p:spTree>
    <p:extLst>
      <p:ext uri="{BB962C8B-B14F-4D97-AF65-F5344CB8AC3E}">
        <p14:creationId xmlns:p14="http://schemas.microsoft.com/office/powerpoint/2010/main" val="4395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CBE3E-64E6-FFF1-0948-15EB2B50CE18}"/>
              </a:ext>
            </a:extLst>
          </p:cNvPr>
          <p:cNvSpPr>
            <a:spLocks noGrp="1"/>
          </p:cNvSpPr>
          <p:nvPr>
            <p:ph type="title"/>
          </p:nvPr>
        </p:nvSpPr>
        <p:spPr>
          <a:xfrm>
            <a:off x="96855" y="86113"/>
            <a:ext cx="10421938" cy="914400"/>
          </a:xfrm>
        </p:spPr>
        <p:txBody>
          <a:bodyPr/>
          <a:lstStyle/>
          <a:p>
            <a:r>
              <a:rPr lang="en-CA"/>
              <a:t>Video</a:t>
            </a:r>
          </a:p>
        </p:txBody>
      </p:sp>
      <p:sp>
        <p:nvSpPr>
          <p:cNvPr id="4" name="ZoneTexte 3">
            <a:extLst>
              <a:ext uri="{FF2B5EF4-FFF2-40B4-BE49-F238E27FC236}">
                <a16:creationId xmlns:a16="http://schemas.microsoft.com/office/drawing/2014/main" id="{962F7E69-41E6-D39A-DA80-4E3835B9D7D3}"/>
              </a:ext>
            </a:extLst>
          </p:cNvPr>
          <p:cNvSpPr txBox="1"/>
          <p:nvPr/>
        </p:nvSpPr>
        <p:spPr>
          <a:xfrm>
            <a:off x="284780" y="6093865"/>
            <a:ext cx="9709268" cy="307777"/>
          </a:xfrm>
          <a:prstGeom prst="rect">
            <a:avLst/>
          </a:prstGeom>
          <a:noFill/>
        </p:spPr>
        <p:txBody>
          <a:bodyPr wrap="square" lIns="91440" tIns="45720" rIns="91440" bIns="45720" rtlCol="0" anchor="t">
            <a:spAutoFit/>
          </a:bodyPr>
          <a:lstStyle/>
          <a:p>
            <a:r>
              <a:rPr lang="fr-CA" sz="1400" b="1">
                <a:solidFill>
                  <a:schemeClr val="accent1"/>
                </a:solidFill>
              </a:rPr>
              <a:t>Source</a:t>
            </a:r>
            <a:r>
              <a:rPr lang="fr-CA" sz="1400">
                <a:solidFill>
                  <a:schemeClr val="accent1"/>
                </a:solidFill>
              </a:rPr>
              <a:t>: </a:t>
            </a:r>
            <a:r>
              <a:rPr lang="fr-CA" sz="1400" err="1">
                <a:solidFill>
                  <a:schemeClr val="accent1"/>
                </a:solidFill>
              </a:rPr>
              <a:t>CBCNews</a:t>
            </a:r>
            <a:r>
              <a:rPr lang="fr-CA" sz="1400">
                <a:solidFill>
                  <a:schemeClr val="accent1"/>
                </a:solidFill>
              </a:rPr>
              <a:t>, "</a:t>
            </a:r>
            <a:r>
              <a:rPr lang="fr-CA" sz="1400" err="1">
                <a:solidFill>
                  <a:schemeClr val="accent1"/>
                </a:solidFill>
              </a:rPr>
              <a:t>Latest</a:t>
            </a:r>
            <a:r>
              <a:rPr lang="fr-CA" sz="1400">
                <a:solidFill>
                  <a:schemeClr val="accent1"/>
                </a:solidFill>
              </a:rPr>
              <a:t> </a:t>
            </a:r>
            <a:r>
              <a:rPr lang="fr-CA" sz="1400" err="1">
                <a:solidFill>
                  <a:schemeClr val="accent1"/>
                </a:solidFill>
              </a:rPr>
              <a:t>TikTok</a:t>
            </a:r>
            <a:r>
              <a:rPr lang="fr-CA" sz="1400">
                <a:solidFill>
                  <a:schemeClr val="accent1"/>
                </a:solidFill>
              </a:rPr>
              <a:t> trend breaks </a:t>
            </a:r>
            <a:r>
              <a:rPr lang="fr-CA" sz="1400" err="1">
                <a:solidFill>
                  <a:schemeClr val="accent1"/>
                </a:solidFill>
              </a:rPr>
              <a:t>movies</a:t>
            </a:r>
            <a:r>
              <a:rPr lang="fr-CA" sz="1400">
                <a:solidFill>
                  <a:schemeClr val="accent1"/>
                </a:solidFill>
              </a:rPr>
              <a:t>, TV shows </a:t>
            </a:r>
            <a:r>
              <a:rPr lang="fr-CA" sz="1400" err="1">
                <a:solidFill>
                  <a:schemeClr val="accent1"/>
                </a:solidFill>
              </a:rPr>
              <a:t>into</a:t>
            </a:r>
            <a:r>
              <a:rPr lang="fr-CA" sz="1400">
                <a:solidFill>
                  <a:schemeClr val="accent1"/>
                </a:solidFill>
              </a:rPr>
              <a:t> parts, </a:t>
            </a:r>
            <a:r>
              <a:rPr lang="fr-CA" sz="1400" err="1">
                <a:solidFill>
                  <a:schemeClr val="accent1"/>
                </a:solidFill>
              </a:rPr>
              <a:t>drawing</a:t>
            </a:r>
            <a:r>
              <a:rPr lang="fr-CA" sz="1400">
                <a:solidFill>
                  <a:schemeClr val="accent1"/>
                </a:solidFill>
              </a:rPr>
              <a:t> millions of </a:t>
            </a:r>
            <a:r>
              <a:rPr lang="fr-CA" sz="1400" err="1">
                <a:solidFill>
                  <a:schemeClr val="accent1"/>
                </a:solidFill>
              </a:rPr>
              <a:t>views</a:t>
            </a:r>
            <a:r>
              <a:rPr lang="fr-CA" sz="1400">
                <a:solidFill>
                  <a:schemeClr val="accent1"/>
                </a:solidFill>
              </a:rPr>
              <a:t>"</a:t>
            </a:r>
            <a:r>
              <a:rPr lang="fr-FR" sz="1400">
                <a:solidFill>
                  <a:schemeClr val="accent1"/>
                </a:solidFill>
              </a:rPr>
              <a:t> </a:t>
            </a:r>
            <a:endParaRPr lang="fr-CA" sz="1400">
              <a:solidFill>
                <a:schemeClr val="accent1"/>
              </a:solidFill>
              <a:cs typeface="Arial"/>
            </a:endParaRPr>
          </a:p>
        </p:txBody>
      </p:sp>
      <p:pic>
        <p:nvPicPr>
          <p:cNvPr id="5" name="Média en ligne 4" title="Latest TikTok trend breaks movies, TV shows into parts, drawing millions of views">
            <a:hlinkClick r:id="" action="ppaction://media"/>
            <a:extLst>
              <a:ext uri="{FF2B5EF4-FFF2-40B4-BE49-F238E27FC236}">
                <a16:creationId xmlns:a16="http://schemas.microsoft.com/office/drawing/2014/main" id="{35E54B21-5489-9599-8D48-6DE75044E3BC}"/>
              </a:ext>
            </a:extLst>
          </p:cNvPr>
          <p:cNvPicPr>
            <a:picLocks noRot="1" noChangeAspect="1"/>
          </p:cNvPicPr>
          <p:nvPr>
            <a:videoFile r:link="rId1"/>
          </p:nvPr>
        </p:nvPicPr>
        <p:blipFill>
          <a:blip r:embed="rId5"/>
          <a:stretch>
            <a:fillRect/>
          </a:stretch>
        </p:blipFill>
        <p:spPr>
          <a:xfrm>
            <a:off x="757208" y="612357"/>
            <a:ext cx="7902754" cy="5058193"/>
          </a:xfrm>
          <a:prstGeom prst="rect">
            <a:avLst/>
          </a:prstGeom>
        </p:spPr>
      </p:pic>
    </p:spTree>
    <p:extLst>
      <p:ext uri="{BB962C8B-B14F-4D97-AF65-F5344CB8AC3E}">
        <p14:creationId xmlns:p14="http://schemas.microsoft.com/office/powerpoint/2010/main" val="41317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95C18-54E7-8983-B1BD-B4A6BFF630DA}"/>
              </a:ext>
            </a:extLst>
          </p:cNvPr>
          <p:cNvSpPr>
            <a:spLocks noGrp="1"/>
          </p:cNvSpPr>
          <p:nvPr>
            <p:ph type="title"/>
          </p:nvPr>
        </p:nvSpPr>
        <p:spPr>
          <a:xfrm>
            <a:off x="1047605" y="1959781"/>
            <a:ext cx="5943600" cy="914400"/>
          </a:xfrm>
        </p:spPr>
        <p:txBody>
          <a:bodyPr/>
          <a:lstStyle/>
          <a:p>
            <a:r>
              <a:rPr lang="en-CA"/>
              <a:t>What can’t be registered as a trademark? </a:t>
            </a:r>
          </a:p>
        </p:txBody>
      </p:sp>
    </p:spTree>
    <p:extLst>
      <p:ext uri="{BB962C8B-B14F-4D97-AF65-F5344CB8AC3E}">
        <p14:creationId xmlns:p14="http://schemas.microsoft.com/office/powerpoint/2010/main" val="134251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8AA3E01-946E-294D-B00A-A2E44CA9D6C5}"/>
              </a:ext>
            </a:extLst>
          </p:cNvPr>
          <p:cNvSpPr>
            <a:spLocks noGrp="1"/>
          </p:cNvSpPr>
          <p:nvPr>
            <p:ph type="body" sz="quarter" idx="14"/>
          </p:nvPr>
        </p:nvSpPr>
        <p:spPr>
          <a:xfrm>
            <a:off x="6569704" y="895422"/>
            <a:ext cx="5073441" cy="4114800"/>
          </a:xfrm>
        </p:spPr>
        <p:txBody>
          <a:bodyPr vert="horz" lIns="0" tIns="0" rIns="0" bIns="0" rtlCol="0" anchor="t">
            <a:noAutofit/>
          </a:bodyPr>
          <a:lstStyle/>
          <a:p>
            <a:pPr>
              <a:lnSpc>
                <a:spcPct val="100000"/>
              </a:lnSpc>
              <a:spcBef>
                <a:spcPts val="0"/>
              </a:spcBef>
            </a:pPr>
            <a:r>
              <a:rPr lang="en-CA">
                <a:cs typeface="Arial"/>
              </a:rPr>
              <a:t>Your company is very successful, and you hire new employees to design and create new products for your store. One of your employees even creates a new logo.</a:t>
            </a:r>
          </a:p>
          <a:p>
            <a:pPr>
              <a:lnSpc>
                <a:spcPct val="100000"/>
              </a:lnSpc>
              <a:spcBef>
                <a:spcPts val="0"/>
              </a:spcBef>
            </a:pPr>
            <a:endParaRPr lang="en-CA">
              <a:cs typeface="Arial"/>
            </a:endParaRPr>
          </a:p>
          <a:p>
            <a:pPr>
              <a:lnSpc>
                <a:spcPct val="100000"/>
              </a:lnSpc>
              <a:spcBef>
                <a:spcPts val="0"/>
              </a:spcBef>
            </a:pPr>
            <a:r>
              <a:rPr lang="en-CA">
                <a:cs typeface="Arial"/>
              </a:rPr>
              <a:t>Who owns the rights to the logo? </a:t>
            </a:r>
            <a:endParaRPr lang="en-CA"/>
          </a:p>
        </p:txBody>
      </p:sp>
      <p:sp>
        <p:nvSpPr>
          <p:cNvPr id="7" name="Espace réservé du texte 4">
            <a:extLst>
              <a:ext uri="{FF2B5EF4-FFF2-40B4-BE49-F238E27FC236}">
                <a16:creationId xmlns:a16="http://schemas.microsoft.com/office/drawing/2014/main" id="{0CF28C35-1257-9FAC-1788-E7BF06C62150}"/>
              </a:ext>
            </a:extLst>
          </p:cNvPr>
          <p:cNvSpPr txBox="1">
            <a:spLocks/>
          </p:cNvSpPr>
          <p:nvPr/>
        </p:nvSpPr>
        <p:spPr>
          <a:xfrm>
            <a:off x="6569704" y="302459"/>
            <a:ext cx="5943600" cy="415925"/>
          </a:xfrm>
          <a:prstGeom prst="rect">
            <a:avLst/>
          </a:prstGeom>
        </p:spPr>
        <p:txBody>
          <a:bodyPr vert="horz" lIns="0" tIns="0" rIns="0" bIns="0" rtlCol="0" anchor="b">
            <a:noAutofit/>
          </a:bodyPr>
          <a:lstStyle>
            <a:lvl1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SzPct val="75000"/>
              <a:buFont typeface="+mj-lt"/>
              <a:buNone/>
              <a:tabLst/>
              <a:defRPr sz="2400" b="1" kern="1200">
                <a:solidFill>
                  <a:schemeClr val="accent1"/>
                </a:solidFill>
                <a:latin typeface="+mn-lt"/>
                <a:ea typeface="+mn-ea"/>
                <a:cs typeface="+mn-cs"/>
              </a:defRPr>
            </a:lvl2pPr>
            <a:lvl3pPr marL="0" indent="0" algn="l" defTabSz="914400" rtl="0" eaLnBrk="1" latinLnBrk="0" hangingPunct="1">
              <a:lnSpc>
                <a:spcPct val="100000"/>
              </a:lnSpc>
              <a:spcBef>
                <a:spcPts val="1000"/>
              </a:spcBef>
              <a:buFont typeface="+mj-lt"/>
              <a:buNone/>
              <a:tabLst/>
              <a:defRPr sz="2400" b="1" kern="1200">
                <a:solidFill>
                  <a:schemeClr val="accent1"/>
                </a:solidFill>
                <a:latin typeface="+mn-lt"/>
                <a:ea typeface="+mn-ea"/>
                <a:cs typeface="+mn-cs"/>
              </a:defRPr>
            </a:lvl3pPr>
            <a:lvl4pPr marL="0" indent="0" algn="l" defTabSz="914400" rtl="0" eaLnBrk="1" latinLnBrk="0" hangingPunct="1">
              <a:lnSpc>
                <a:spcPct val="100000"/>
              </a:lnSpc>
              <a:spcBef>
                <a:spcPts val="1000"/>
              </a:spcBef>
              <a:buFont typeface="+mj-lt"/>
              <a:buNone/>
              <a:tabLst/>
              <a:defRPr sz="2400" b="1" kern="1200">
                <a:solidFill>
                  <a:schemeClr val="accent1"/>
                </a:solidFill>
                <a:latin typeface="+mn-lt"/>
                <a:ea typeface="+mn-ea"/>
                <a:cs typeface="+mn-cs"/>
              </a:defRPr>
            </a:lvl4pPr>
            <a:lvl5pPr marL="0" indent="0" algn="l" defTabSz="914400" rtl="0" eaLnBrk="1" latinLnBrk="0" hangingPunct="1">
              <a:lnSpc>
                <a:spcPct val="100000"/>
              </a:lnSpc>
              <a:spcBef>
                <a:spcPts val="1000"/>
              </a:spcBef>
              <a:buClr>
                <a:schemeClr val="accent1"/>
              </a:buClr>
              <a:buFont typeface="+mj-lt"/>
              <a:buNone/>
              <a:tabLst/>
              <a:defRPr sz="2400" b="1" kern="1200">
                <a:solidFill>
                  <a:schemeClr val="accent1"/>
                </a:solidFill>
                <a:latin typeface="+mn-lt"/>
                <a:ea typeface="+mn-ea"/>
                <a:cs typeface="+mn-cs"/>
              </a:defRPr>
            </a:lvl5pPr>
            <a:lvl6pPr marL="0" indent="0" algn="l" defTabSz="914400" rtl="0" eaLnBrk="1" latinLnBrk="0" hangingPunct="1">
              <a:lnSpc>
                <a:spcPct val="100000"/>
              </a:lnSpc>
              <a:spcBef>
                <a:spcPts val="1000"/>
              </a:spcBef>
              <a:buClr>
                <a:schemeClr val="accent1"/>
              </a:buClr>
              <a:buFont typeface="+mj-lt"/>
              <a:buNone/>
              <a:tabLst/>
              <a:defRPr sz="2400" b="1" kern="1200">
                <a:solidFill>
                  <a:schemeClr val="accent1"/>
                </a:solidFill>
                <a:latin typeface="+mn-lt"/>
                <a:ea typeface="+mn-ea"/>
                <a:cs typeface="+mn-cs"/>
              </a:defRPr>
            </a:lvl6pPr>
            <a:lvl7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7pPr>
            <a:lvl8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8pPr>
            <a:lvl9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9pPr>
          </a:lstStyle>
          <a:p>
            <a:r>
              <a:rPr lang="fr-FR" sz="2800">
                <a:cs typeface="Arial"/>
              </a:rPr>
              <a:t>Scenario 2</a:t>
            </a:r>
          </a:p>
        </p:txBody>
      </p:sp>
      <p:pic>
        <p:nvPicPr>
          <p:cNvPr id="9" name="Image 9">
            <a:extLst>
              <a:ext uri="{FF2B5EF4-FFF2-40B4-BE49-F238E27FC236}">
                <a16:creationId xmlns:a16="http://schemas.microsoft.com/office/drawing/2014/main" id="{B76F6FA2-6570-A0C2-6FC4-392EEBDEBA10}"/>
              </a:ext>
            </a:extLst>
          </p:cNvPr>
          <p:cNvPicPr>
            <a:picLocks noChangeAspect="1"/>
          </p:cNvPicPr>
          <p:nvPr/>
        </p:nvPicPr>
        <p:blipFill>
          <a:blip r:embed="rId3"/>
          <a:stretch>
            <a:fillRect/>
          </a:stretch>
        </p:blipFill>
        <p:spPr>
          <a:xfrm>
            <a:off x="548855" y="1853781"/>
            <a:ext cx="4106892" cy="3538627"/>
          </a:xfrm>
          <a:prstGeom prst="rect">
            <a:avLst/>
          </a:prstGeom>
        </p:spPr>
      </p:pic>
    </p:spTree>
    <p:extLst>
      <p:ext uri="{BB962C8B-B14F-4D97-AF65-F5344CB8AC3E}">
        <p14:creationId xmlns:p14="http://schemas.microsoft.com/office/powerpoint/2010/main" val="20322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DFEB19-BDB7-3A60-9153-6529D3BB59C6}"/>
              </a:ext>
            </a:extLst>
          </p:cNvPr>
          <p:cNvSpPr>
            <a:spLocks noGrp="1"/>
          </p:cNvSpPr>
          <p:nvPr>
            <p:ph type="body" sz="quarter" idx="14"/>
          </p:nvPr>
        </p:nvSpPr>
        <p:spPr>
          <a:xfrm>
            <a:off x="6096000" y="1371600"/>
            <a:ext cx="5212080" cy="4114800"/>
          </a:xfrm>
        </p:spPr>
        <p:txBody>
          <a:bodyPr/>
          <a:lstStyle/>
          <a:p>
            <a:r>
              <a:rPr lang="en-CA" sz="3200" b="0">
                <a:solidFill>
                  <a:schemeClr val="tx1"/>
                </a:solidFill>
                <a:cs typeface="Arial"/>
              </a:rPr>
              <a:t>When an employee creates a work as part of their job, copyright usually belongs to their employer.</a:t>
            </a:r>
            <a:br>
              <a:rPr lang="en-CA" sz="3200" b="0">
                <a:solidFill>
                  <a:schemeClr val="tx1"/>
                </a:solidFill>
                <a:cs typeface="Arial"/>
              </a:rPr>
            </a:br>
            <a:br>
              <a:rPr lang="en-CA" sz="3200" b="0">
                <a:solidFill>
                  <a:schemeClr val="tx1"/>
                </a:solidFill>
                <a:cs typeface="Arial"/>
              </a:rPr>
            </a:br>
            <a:r>
              <a:rPr lang="en-CA" sz="3200" b="0">
                <a:solidFill>
                  <a:schemeClr val="tx1"/>
                </a:solidFill>
                <a:cs typeface="Arial"/>
              </a:rPr>
              <a:t>Employees only keep copyright if their employment contract says so.</a:t>
            </a:r>
            <a:endParaRPr lang="fr-CA" sz="3200"/>
          </a:p>
        </p:txBody>
      </p:sp>
    </p:spTree>
    <p:extLst>
      <p:ext uri="{BB962C8B-B14F-4D97-AF65-F5344CB8AC3E}">
        <p14:creationId xmlns:p14="http://schemas.microsoft.com/office/powerpoint/2010/main" val="5096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56AEE4-A272-9196-A933-562A018DC017}"/>
              </a:ext>
            </a:extLst>
          </p:cNvPr>
          <p:cNvSpPr>
            <a:spLocks noGrp="1"/>
          </p:cNvSpPr>
          <p:nvPr>
            <p:ph type="body" sz="quarter" idx="14"/>
          </p:nvPr>
        </p:nvSpPr>
        <p:spPr>
          <a:xfrm>
            <a:off x="656930" y="1858705"/>
            <a:ext cx="5486400" cy="4114800"/>
          </a:xfrm>
        </p:spPr>
        <p:txBody>
          <a:bodyPr vert="horz" lIns="0" tIns="0" rIns="0" bIns="0" rtlCol="0" anchor="t">
            <a:noAutofit/>
          </a:bodyPr>
          <a:lstStyle/>
          <a:p>
            <a:pPr>
              <a:lnSpc>
                <a:spcPct val="100000"/>
              </a:lnSpc>
              <a:spcBef>
                <a:spcPts val="0"/>
              </a:spcBef>
            </a:pPr>
            <a:r>
              <a:rPr lang="en-CA" sz="3200">
                <a:cs typeface="Arial"/>
              </a:rPr>
              <a:t>You want to use a Montreal musician’s new song in a post on social media (Instagram, TikTok, etc.).</a:t>
            </a:r>
          </a:p>
          <a:p>
            <a:pPr>
              <a:lnSpc>
                <a:spcPct val="100000"/>
              </a:lnSpc>
              <a:spcBef>
                <a:spcPts val="0"/>
              </a:spcBef>
            </a:pPr>
            <a:endParaRPr lang="en-CA" sz="3200">
              <a:cs typeface="Arial"/>
            </a:endParaRPr>
          </a:p>
          <a:p>
            <a:pPr>
              <a:lnSpc>
                <a:spcPct val="100000"/>
              </a:lnSpc>
              <a:spcBef>
                <a:spcPts val="0"/>
              </a:spcBef>
            </a:pPr>
            <a:r>
              <a:rPr lang="en-CA" sz="3200">
                <a:cs typeface="Arial"/>
              </a:rPr>
              <a:t>Are you allowed to do this?</a:t>
            </a:r>
          </a:p>
        </p:txBody>
      </p:sp>
      <p:sp>
        <p:nvSpPr>
          <p:cNvPr id="5" name="Espace réservé du texte 4">
            <a:extLst>
              <a:ext uri="{FF2B5EF4-FFF2-40B4-BE49-F238E27FC236}">
                <a16:creationId xmlns:a16="http://schemas.microsoft.com/office/drawing/2014/main" id="{DF57FB8F-9F65-D53B-4C4D-068CD2A2072C}"/>
              </a:ext>
            </a:extLst>
          </p:cNvPr>
          <p:cNvSpPr>
            <a:spLocks noGrp="1"/>
          </p:cNvSpPr>
          <p:nvPr>
            <p:ph type="body" sz="quarter" idx="15"/>
          </p:nvPr>
        </p:nvSpPr>
        <p:spPr>
          <a:xfrm>
            <a:off x="656931" y="453931"/>
            <a:ext cx="5943600" cy="415925"/>
          </a:xfrm>
        </p:spPr>
        <p:txBody>
          <a:bodyPr/>
          <a:lstStyle/>
          <a:p>
            <a:r>
              <a:rPr lang="fr-FR" sz="2800">
                <a:cs typeface="Arial"/>
              </a:rPr>
              <a:t>Scenario 3</a:t>
            </a:r>
          </a:p>
        </p:txBody>
      </p:sp>
      <p:pic>
        <p:nvPicPr>
          <p:cNvPr id="6" name="Image 6" descr="Une image contenant clipart&#10;&#10;Description générée automatiquement">
            <a:extLst>
              <a:ext uri="{FF2B5EF4-FFF2-40B4-BE49-F238E27FC236}">
                <a16:creationId xmlns:a16="http://schemas.microsoft.com/office/drawing/2014/main" id="{27B1A58A-33C4-91AB-6401-E069CC818981}"/>
              </a:ext>
            </a:extLst>
          </p:cNvPr>
          <p:cNvPicPr>
            <a:picLocks noChangeAspect="1"/>
          </p:cNvPicPr>
          <p:nvPr/>
        </p:nvPicPr>
        <p:blipFill>
          <a:blip r:embed="rId3"/>
          <a:stretch>
            <a:fillRect/>
          </a:stretch>
        </p:blipFill>
        <p:spPr>
          <a:xfrm>
            <a:off x="7689550" y="1344013"/>
            <a:ext cx="3584634" cy="4615671"/>
          </a:xfrm>
          <a:prstGeom prst="rect">
            <a:avLst/>
          </a:prstGeom>
        </p:spPr>
      </p:pic>
    </p:spTree>
    <p:extLst>
      <p:ext uri="{BB962C8B-B14F-4D97-AF65-F5344CB8AC3E}">
        <p14:creationId xmlns:p14="http://schemas.microsoft.com/office/powerpoint/2010/main" val="102699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1FF4E0-2461-7222-AABB-4E6034CC8B73}"/>
              </a:ext>
            </a:extLst>
          </p:cNvPr>
          <p:cNvSpPr>
            <a:spLocks noGrp="1"/>
          </p:cNvSpPr>
          <p:nvPr>
            <p:ph type="body" sz="quarter" idx="14"/>
          </p:nvPr>
        </p:nvSpPr>
        <p:spPr/>
        <p:txBody>
          <a:bodyPr/>
          <a:lstStyle/>
          <a:p>
            <a:r>
              <a:rPr lang="en-CA" sz="3600">
                <a:cs typeface="Arial"/>
              </a:rPr>
              <a:t>Usually, you can’t use another person’s work without their permission.</a:t>
            </a:r>
          </a:p>
          <a:p>
            <a:endParaRPr lang="fr-CA"/>
          </a:p>
        </p:txBody>
      </p:sp>
    </p:spTree>
    <p:extLst>
      <p:ext uri="{BB962C8B-B14F-4D97-AF65-F5344CB8AC3E}">
        <p14:creationId xmlns:p14="http://schemas.microsoft.com/office/powerpoint/2010/main" val="299612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6534010" y="2642269"/>
            <a:ext cx="5212080" cy="1297126"/>
          </a:xfrm>
        </p:spPr>
        <p:txBody>
          <a:bodyPr vert="horz" lIns="0" tIns="0" rIns="0" bIns="0" rtlCol="0" anchor="t">
            <a:noAutofit/>
          </a:bodyPr>
          <a:lstStyle/>
          <a:p>
            <a:r>
              <a:rPr lang="en-CA" sz="3200">
                <a:cs typeface="Arial"/>
              </a:rPr>
              <a:t>Do you remember the legal definition of copyright?</a:t>
            </a:r>
            <a:endParaRPr lang="en-CA" sz="3200"/>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en-CA">
                <a:cs typeface="Arial"/>
              </a:rPr>
              <a:t>Copyright</a:t>
            </a:r>
            <a:endParaRPr lang="en-CA"/>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743194" y="1916213"/>
            <a:ext cx="5943600" cy="2145833"/>
          </a:xfrm>
        </p:spPr>
        <p:txBody>
          <a:bodyPr vert="horz" lIns="0" tIns="0" rIns="0" bIns="0" rtlCol="0" anchor="t">
            <a:noAutofit/>
          </a:bodyPr>
          <a:lstStyle/>
          <a:p>
            <a:r>
              <a:rPr lang="en-CA">
                <a:cs typeface="Arial"/>
              </a:rPr>
              <a:t>Why does copyright exist?</a:t>
            </a:r>
          </a:p>
          <a:p>
            <a:endParaRPr lang="en-CA">
              <a:cs typeface="Arial"/>
            </a:endParaRPr>
          </a:p>
          <a:p>
            <a:r>
              <a:rPr lang="en-CA">
                <a:cs typeface="Arial"/>
              </a:rPr>
              <a:t>What do some websites like YouTube do to help artists protect their work?</a:t>
            </a:r>
          </a:p>
          <a:p>
            <a:endParaRPr lang="en-CA">
              <a:cs typeface="Arial"/>
            </a:endParaRPr>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6D14ED-AD51-42FA-5273-D761094862DD}"/>
              </a:ext>
            </a:extLst>
          </p:cNvPr>
          <p:cNvSpPr>
            <a:spLocks noGrp="1"/>
          </p:cNvSpPr>
          <p:nvPr>
            <p:ph type="title"/>
          </p:nvPr>
        </p:nvSpPr>
        <p:spPr>
          <a:xfrm>
            <a:off x="885031" y="575825"/>
            <a:ext cx="10421938" cy="914400"/>
          </a:xfrm>
        </p:spPr>
        <p:txBody>
          <a:bodyPr/>
          <a:lstStyle/>
          <a:p>
            <a:r>
              <a:rPr lang="en-CA"/>
              <a:t>Summary</a:t>
            </a:r>
          </a:p>
        </p:txBody>
      </p:sp>
      <p:graphicFrame>
        <p:nvGraphicFramePr>
          <p:cNvPr id="2" name="Tableau 3">
            <a:extLst>
              <a:ext uri="{FF2B5EF4-FFF2-40B4-BE49-F238E27FC236}">
                <a16:creationId xmlns:a16="http://schemas.microsoft.com/office/drawing/2014/main" id="{A1E2D5A5-B37C-C8BB-E431-AAA76E7AE0DD}"/>
              </a:ext>
            </a:extLst>
          </p:cNvPr>
          <p:cNvGraphicFramePr>
            <a:graphicFrameLocks noGrp="1"/>
          </p:cNvGraphicFramePr>
          <p:nvPr>
            <p:extLst>
              <p:ext uri="{D42A27DB-BD31-4B8C-83A1-F6EECF244321}">
                <p14:modId xmlns:p14="http://schemas.microsoft.com/office/powerpoint/2010/main" val="3741263330"/>
              </p:ext>
            </p:extLst>
          </p:nvPr>
        </p:nvGraphicFramePr>
        <p:xfrm>
          <a:off x="982578" y="2486025"/>
          <a:ext cx="10421937" cy="2590800"/>
        </p:xfrm>
        <a:graphic>
          <a:graphicData uri="http://schemas.openxmlformats.org/drawingml/2006/table">
            <a:tbl>
              <a:tblPr firstRow="1" bandRow="1">
                <a:tableStyleId>{5C22544A-7EE6-4342-B048-85BDC9FD1C3A}</a:tableStyleId>
              </a:tblPr>
              <a:tblGrid>
                <a:gridCol w="2167347">
                  <a:extLst>
                    <a:ext uri="{9D8B030D-6E8A-4147-A177-3AD203B41FA5}">
                      <a16:colId xmlns:a16="http://schemas.microsoft.com/office/drawing/2014/main" val="3638169429"/>
                    </a:ext>
                  </a:extLst>
                </a:gridCol>
                <a:gridCol w="2727459">
                  <a:extLst>
                    <a:ext uri="{9D8B030D-6E8A-4147-A177-3AD203B41FA5}">
                      <a16:colId xmlns:a16="http://schemas.microsoft.com/office/drawing/2014/main" val="1581130658"/>
                    </a:ext>
                  </a:extLst>
                </a:gridCol>
                <a:gridCol w="2727459">
                  <a:extLst>
                    <a:ext uri="{9D8B030D-6E8A-4147-A177-3AD203B41FA5}">
                      <a16:colId xmlns:a16="http://schemas.microsoft.com/office/drawing/2014/main" val="3130195612"/>
                    </a:ext>
                  </a:extLst>
                </a:gridCol>
                <a:gridCol w="2799672">
                  <a:extLst>
                    <a:ext uri="{9D8B030D-6E8A-4147-A177-3AD203B41FA5}">
                      <a16:colId xmlns:a16="http://schemas.microsoft.com/office/drawing/2014/main" val="1680902595"/>
                    </a:ext>
                  </a:extLst>
                </a:gridCol>
              </a:tblGrid>
              <a:tr h="281104">
                <a:tc>
                  <a:txBody>
                    <a:bodyPr/>
                    <a:lstStyle/>
                    <a:p>
                      <a:endParaRPr lang="en-CA" b="0" noProof="0"/>
                    </a:p>
                  </a:txBody>
                  <a:tcPr/>
                </a:tc>
                <a:tc>
                  <a:txBody>
                    <a:bodyPr/>
                    <a:lstStyle/>
                    <a:p>
                      <a:pPr algn="ctr"/>
                      <a:r>
                        <a:rPr lang="en-CA" noProof="0"/>
                        <a:t>Copyright</a:t>
                      </a:r>
                    </a:p>
                  </a:txBody>
                  <a:tcPr/>
                </a:tc>
                <a:tc>
                  <a:txBody>
                    <a:bodyPr/>
                    <a:lstStyle/>
                    <a:p>
                      <a:pPr algn="ctr"/>
                      <a:r>
                        <a:rPr lang="en-CA" noProof="0"/>
                        <a:t>Patent</a:t>
                      </a:r>
                    </a:p>
                  </a:txBody>
                  <a:tcPr/>
                </a:tc>
                <a:tc>
                  <a:txBody>
                    <a:bodyPr/>
                    <a:lstStyle/>
                    <a:p>
                      <a:pPr algn="ctr"/>
                      <a:r>
                        <a:rPr lang="en-CA" noProof="0"/>
                        <a:t>Trademark</a:t>
                      </a:r>
                    </a:p>
                  </a:txBody>
                  <a:tcPr/>
                </a:tc>
                <a:extLst>
                  <a:ext uri="{0D108BD9-81ED-4DB2-BD59-A6C34878D82A}">
                    <a16:rowId xmlns:a16="http://schemas.microsoft.com/office/drawing/2014/main" val="4008674941"/>
                  </a:ext>
                </a:extLst>
              </a:tr>
              <a:tr h="370840">
                <a:tc>
                  <a:txBody>
                    <a:bodyPr/>
                    <a:lstStyle/>
                    <a:p>
                      <a:endParaRPr lang="en-CA" b="1" noProof="0"/>
                    </a:p>
                    <a:p>
                      <a:pPr lvl="0">
                        <a:buNone/>
                      </a:pPr>
                      <a:r>
                        <a:rPr lang="en-CA" b="1" noProof="0"/>
                        <a:t>What it is</a:t>
                      </a:r>
                    </a:p>
                  </a:txBody>
                  <a:tcPr>
                    <a:solidFill>
                      <a:schemeClr val="accent3">
                        <a:lumMod val="60000"/>
                        <a:lumOff val="40000"/>
                      </a:schemeClr>
                    </a:solidFill>
                  </a:tcPr>
                </a:tc>
                <a:tc>
                  <a:txBody>
                    <a:bodyPr/>
                    <a:lstStyle/>
                    <a:p>
                      <a:pPr lvl="0" algn="ctr">
                        <a:buNone/>
                      </a:pPr>
                      <a:r>
                        <a:rPr lang="en-CA" sz="1600" b="0" i="0" u="none" strike="noStrike" noProof="0">
                          <a:latin typeface="Arial"/>
                        </a:rPr>
                        <a:t>A creator’s exclusive right to use their work</a:t>
                      </a:r>
                      <a:endParaRPr lang="en-CA" sz="1600" b="0" noProof="0"/>
                    </a:p>
                  </a:txBody>
                  <a:tcPr/>
                </a:tc>
                <a:tc>
                  <a:txBody>
                    <a:bodyPr/>
                    <a:lstStyle/>
                    <a:p>
                      <a:pPr lvl="0" algn="ctr">
                        <a:buNone/>
                      </a:pPr>
                      <a:r>
                        <a:rPr lang="en-CA" sz="1600" b="0" i="0" u="none" strike="noStrike" baseline="0" noProof="0">
                          <a:solidFill>
                            <a:srgbClr val="212121"/>
                          </a:solidFill>
                          <a:latin typeface="Arial"/>
                        </a:rPr>
                        <a:t>A legal document giving an inventor the exclusive right to use their invention</a:t>
                      </a:r>
                      <a:endParaRPr lang="en-CA" sz="1600" b="0" noProof="0"/>
                    </a:p>
                  </a:txBody>
                  <a:tcPr/>
                </a:tc>
                <a:tc>
                  <a:txBody>
                    <a:bodyPr/>
                    <a:lstStyle/>
                    <a:p>
                      <a:pPr lvl="0" algn="ctr">
                        <a:buNone/>
                      </a:pPr>
                      <a:r>
                        <a:rPr lang="en-CA" sz="1600" b="0" i="0" u="none" strike="noStrike" noProof="0">
                          <a:latin typeface="Arial"/>
                        </a:rPr>
                        <a:t>A mark someone uses to distinguish their goods or services from others</a:t>
                      </a:r>
                    </a:p>
                  </a:txBody>
                  <a:tcPr/>
                </a:tc>
                <a:extLst>
                  <a:ext uri="{0D108BD9-81ED-4DB2-BD59-A6C34878D82A}">
                    <a16:rowId xmlns:a16="http://schemas.microsoft.com/office/drawing/2014/main" val="2377111950"/>
                  </a:ext>
                </a:extLst>
              </a:tr>
              <a:tr h="370840">
                <a:tc>
                  <a:txBody>
                    <a:bodyPr/>
                    <a:lstStyle/>
                    <a:p>
                      <a:endParaRPr lang="en-CA" b="0" noProof="0"/>
                    </a:p>
                    <a:p>
                      <a:pPr lvl="0">
                        <a:buNone/>
                      </a:pPr>
                      <a:r>
                        <a:rPr lang="en-CA" b="1" noProof="0"/>
                        <a:t>Length of time</a:t>
                      </a:r>
                    </a:p>
                  </a:txBody>
                  <a:tcPr>
                    <a:solidFill>
                      <a:schemeClr val="accent3">
                        <a:lumMod val="60000"/>
                        <a:lumOff val="40000"/>
                      </a:schemeClr>
                    </a:solidFill>
                  </a:tcPr>
                </a:tc>
                <a:tc>
                  <a:txBody>
                    <a:bodyPr/>
                    <a:lstStyle/>
                    <a:p>
                      <a:pPr algn="ctr"/>
                      <a:endParaRPr lang="en-CA" noProof="0"/>
                    </a:p>
                    <a:p>
                      <a:pPr lvl="0" algn="ctr">
                        <a:buNone/>
                      </a:pPr>
                      <a:r>
                        <a:rPr lang="en-CA" noProof="0"/>
                        <a:t>Up to 70 years after the creator’s death</a:t>
                      </a:r>
                    </a:p>
                  </a:txBody>
                  <a:tcPr/>
                </a:tc>
                <a:tc>
                  <a:txBody>
                    <a:bodyPr/>
                    <a:lstStyle/>
                    <a:p>
                      <a:pPr algn="ctr"/>
                      <a:endParaRPr lang="en-CA" noProof="0"/>
                    </a:p>
                    <a:p>
                      <a:pPr lvl="0" algn="ctr">
                        <a:buNone/>
                      </a:pPr>
                      <a:r>
                        <a:rPr lang="en-CA" noProof="0"/>
                        <a:t>Registration = </a:t>
                      </a:r>
                    </a:p>
                    <a:p>
                      <a:pPr lvl="0" algn="ctr">
                        <a:buNone/>
                      </a:pPr>
                      <a:r>
                        <a:rPr lang="en-CA" noProof="0"/>
                        <a:t>20 years</a:t>
                      </a:r>
                    </a:p>
                    <a:p>
                      <a:pPr lvl="0" algn="ctr">
                        <a:buNone/>
                      </a:pPr>
                      <a:r>
                        <a:rPr lang="en-CA" sz="1400" noProof="0"/>
                        <a:t>(not renewable)</a:t>
                      </a:r>
                      <a:r>
                        <a:rPr lang="en-CA" noProof="0"/>
                        <a:t> </a:t>
                      </a:r>
                    </a:p>
                  </a:txBody>
                  <a:tcPr/>
                </a:tc>
                <a:tc>
                  <a:txBody>
                    <a:bodyPr/>
                    <a:lstStyle/>
                    <a:p>
                      <a:pPr algn="ctr"/>
                      <a:endParaRPr lang="en-CA" noProof="0"/>
                    </a:p>
                    <a:p>
                      <a:pPr lvl="0" algn="ctr">
                        <a:buNone/>
                      </a:pPr>
                      <a:r>
                        <a:rPr lang="en-CA" noProof="0"/>
                        <a:t>Registration = </a:t>
                      </a:r>
                    </a:p>
                    <a:p>
                      <a:pPr lvl="0" algn="ctr">
                        <a:buNone/>
                      </a:pPr>
                      <a:r>
                        <a:rPr lang="en-CA" noProof="0"/>
                        <a:t>10 years </a:t>
                      </a:r>
                    </a:p>
                    <a:p>
                      <a:pPr lvl="0" algn="ctr">
                        <a:buNone/>
                      </a:pPr>
                      <a:r>
                        <a:rPr lang="en-CA" sz="1400" noProof="0"/>
                        <a:t>(renewable)</a:t>
                      </a:r>
                    </a:p>
                    <a:p>
                      <a:pPr lvl="0" algn="ctr">
                        <a:buNone/>
                      </a:pPr>
                      <a:endParaRPr lang="en-CA" noProof="0"/>
                    </a:p>
                  </a:txBody>
                  <a:tcPr/>
                </a:tc>
                <a:extLst>
                  <a:ext uri="{0D108BD9-81ED-4DB2-BD59-A6C34878D82A}">
                    <a16:rowId xmlns:a16="http://schemas.microsoft.com/office/drawing/2014/main" val="996572954"/>
                  </a:ext>
                </a:extLst>
              </a:tr>
            </a:tbl>
          </a:graphicData>
        </a:graphic>
      </p:graphicFrame>
    </p:spTree>
    <p:extLst>
      <p:ext uri="{BB962C8B-B14F-4D97-AF65-F5344CB8AC3E}">
        <p14:creationId xmlns:p14="http://schemas.microsoft.com/office/powerpoint/2010/main" val="291734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5B7C28-7B65-11DC-50D3-8C99B92FC374}"/>
              </a:ext>
            </a:extLst>
          </p:cNvPr>
          <p:cNvSpPr>
            <a:spLocks noGrp="1"/>
          </p:cNvSpPr>
          <p:nvPr>
            <p:ph type="body" idx="1"/>
          </p:nvPr>
        </p:nvSpPr>
        <p:spPr>
          <a:xfrm>
            <a:off x="727013" y="978312"/>
            <a:ext cx="5669280" cy="4572000"/>
          </a:xfrm>
        </p:spPr>
        <p:txBody>
          <a:bodyPr/>
          <a:lstStyle/>
          <a:p>
            <a:r>
              <a:rPr lang="en-CA">
                <a:cs typeface="Arial"/>
              </a:rPr>
              <a:t>Scenario based on a real case</a:t>
            </a:r>
            <a:endParaRPr lang="en-CA"/>
          </a:p>
        </p:txBody>
      </p:sp>
      <p:pic>
        <p:nvPicPr>
          <p:cNvPr id="4" name="Graphique 4" descr="Balance de la justice avec un remplissage uni">
            <a:extLst>
              <a:ext uri="{FF2B5EF4-FFF2-40B4-BE49-F238E27FC236}">
                <a16:creationId xmlns:a16="http://schemas.microsoft.com/office/drawing/2014/main" id="{684AEA0F-5690-EE68-8AEF-C031E1378C2F}"/>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003542" y="1766982"/>
            <a:ext cx="2994660" cy="2994660"/>
          </a:xfrm>
        </p:spPr>
      </p:pic>
    </p:spTree>
    <p:extLst>
      <p:ext uri="{BB962C8B-B14F-4D97-AF65-F5344CB8AC3E}">
        <p14:creationId xmlns:p14="http://schemas.microsoft.com/office/powerpoint/2010/main" val="16425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9E7BAD3-D6D8-9952-DADB-FA63B8D92DE8}"/>
              </a:ext>
            </a:extLst>
          </p:cNvPr>
          <p:cNvSpPr>
            <a:spLocks noGrp="1"/>
          </p:cNvSpPr>
          <p:nvPr>
            <p:ph type="title"/>
          </p:nvPr>
        </p:nvSpPr>
        <p:spPr/>
        <p:txBody>
          <a:bodyPr/>
          <a:lstStyle/>
          <a:p>
            <a:endParaRPr lang="fr-FR">
              <a:ea typeface="+mj-lt"/>
              <a:cs typeface="+mj-lt"/>
            </a:endParaRPr>
          </a:p>
          <a:p>
            <a:endParaRPr lang="fr-FR" b="0">
              <a:ea typeface="+mj-lt"/>
              <a:cs typeface="+mj-lt"/>
            </a:endParaRPr>
          </a:p>
        </p:txBody>
      </p:sp>
      <p:sp>
        <p:nvSpPr>
          <p:cNvPr id="5" name="Titre 1">
            <a:extLst>
              <a:ext uri="{FF2B5EF4-FFF2-40B4-BE49-F238E27FC236}">
                <a16:creationId xmlns:a16="http://schemas.microsoft.com/office/drawing/2014/main" id="{F9E00C5F-A474-169A-5459-6395F57DA897}"/>
              </a:ext>
            </a:extLst>
          </p:cNvPr>
          <p:cNvSpPr txBox="1">
            <a:spLocks/>
          </p:cNvSpPr>
          <p:nvPr/>
        </p:nvSpPr>
        <p:spPr>
          <a:xfrm>
            <a:off x="1331468" y="1051560"/>
            <a:ext cx="10421938" cy="9144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en-CA">
                <a:solidFill>
                  <a:schemeClr val="tx1"/>
                </a:solidFill>
                <a:cs typeface="Arial"/>
              </a:rPr>
              <a:t>Read the scenario in the Student Guide.</a:t>
            </a:r>
          </a:p>
        </p:txBody>
      </p:sp>
      <p:pic>
        <p:nvPicPr>
          <p:cNvPr id="7" name="Image 4" descr="Une image contenant texte&#10;&#10;Description générée automatiquement">
            <a:extLst>
              <a:ext uri="{FF2B5EF4-FFF2-40B4-BE49-F238E27FC236}">
                <a16:creationId xmlns:a16="http://schemas.microsoft.com/office/drawing/2014/main" id="{2FBE9078-692B-704C-A3A2-C5372C9BD683}"/>
              </a:ext>
            </a:extLst>
          </p:cNvPr>
          <p:cNvPicPr>
            <a:picLocks noChangeAspect="1"/>
          </p:cNvPicPr>
          <p:nvPr/>
        </p:nvPicPr>
        <p:blipFill>
          <a:blip r:embed="rId3"/>
          <a:stretch>
            <a:fillRect/>
          </a:stretch>
        </p:blipFill>
        <p:spPr>
          <a:xfrm>
            <a:off x="2957513" y="3409950"/>
            <a:ext cx="1831975" cy="1841500"/>
          </a:xfrm>
          <a:prstGeom prst="rect">
            <a:avLst/>
          </a:prstGeom>
        </p:spPr>
      </p:pic>
      <p:pic>
        <p:nvPicPr>
          <p:cNvPr id="9" name="Image 5" descr="Une image contenant texte, clipart&#10;&#10;Description générée automatiquement">
            <a:extLst>
              <a:ext uri="{FF2B5EF4-FFF2-40B4-BE49-F238E27FC236}">
                <a16:creationId xmlns:a16="http://schemas.microsoft.com/office/drawing/2014/main" id="{A6A8E843-8DB1-7CE5-C4F5-0E34A32164D7}"/>
              </a:ext>
            </a:extLst>
          </p:cNvPr>
          <p:cNvPicPr>
            <a:picLocks noChangeAspect="1"/>
          </p:cNvPicPr>
          <p:nvPr/>
        </p:nvPicPr>
        <p:blipFill>
          <a:blip r:embed="rId4"/>
          <a:stretch>
            <a:fillRect/>
          </a:stretch>
        </p:blipFill>
        <p:spPr>
          <a:xfrm>
            <a:off x="6324600" y="3489116"/>
            <a:ext cx="2743200" cy="1708567"/>
          </a:xfrm>
          <a:prstGeom prst="rect">
            <a:avLst/>
          </a:prstGeom>
        </p:spPr>
      </p:pic>
      <p:sp>
        <p:nvSpPr>
          <p:cNvPr id="11" name="ZoneTexte 10">
            <a:extLst>
              <a:ext uri="{FF2B5EF4-FFF2-40B4-BE49-F238E27FC236}">
                <a16:creationId xmlns:a16="http://schemas.microsoft.com/office/drawing/2014/main" id="{35EB844A-0B0B-2EB8-C91C-C0C366A4EB99}"/>
              </a:ext>
            </a:extLst>
          </p:cNvPr>
          <p:cNvSpPr txBox="1"/>
          <p:nvPr/>
        </p:nvSpPr>
        <p:spPr>
          <a:xfrm>
            <a:off x="5140960" y="4204970"/>
            <a:ext cx="971741" cy="83099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fr-FR" sz="4800">
                <a:cs typeface="Arial"/>
              </a:rPr>
              <a:t>vs.</a:t>
            </a:r>
          </a:p>
        </p:txBody>
      </p:sp>
    </p:spTree>
    <p:extLst>
      <p:ext uri="{BB962C8B-B14F-4D97-AF65-F5344CB8AC3E}">
        <p14:creationId xmlns:p14="http://schemas.microsoft.com/office/powerpoint/2010/main" val="263001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A64966-6713-0F47-AD43-9F6E8BCCC8B2}"/>
              </a:ext>
            </a:extLst>
          </p:cNvPr>
          <p:cNvSpPr>
            <a:spLocks noGrp="1"/>
          </p:cNvSpPr>
          <p:nvPr>
            <p:ph type="title"/>
          </p:nvPr>
        </p:nvSpPr>
        <p:spPr>
          <a:xfrm>
            <a:off x="398137" y="607299"/>
            <a:ext cx="6403675" cy="900023"/>
          </a:xfrm>
        </p:spPr>
        <p:txBody>
          <a:bodyPr/>
          <a:lstStyle/>
          <a:p>
            <a:r>
              <a:rPr lang="en-CA" sz="4800" b="0">
                <a:solidFill>
                  <a:schemeClr val="accent1"/>
                </a:solidFill>
              </a:rPr>
              <a:t>What is intellectual property?</a:t>
            </a:r>
            <a:r>
              <a:rPr lang="en-CA" b="0">
                <a:solidFill>
                  <a:schemeClr val="tx1">
                    <a:lumMod val="65000"/>
                    <a:lumOff val="35000"/>
                  </a:schemeClr>
                </a:solidFill>
              </a:rPr>
              <a:t> </a:t>
            </a:r>
            <a:endParaRPr lang="en-CA">
              <a:solidFill>
                <a:schemeClr val="tx1">
                  <a:lumMod val="65000"/>
                  <a:lumOff val="35000"/>
                </a:schemeClr>
              </a:solidFill>
            </a:endParaRPr>
          </a:p>
        </p:txBody>
      </p:sp>
      <p:pic>
        <p:nvPicPr>
          <p:cNvPr id="5" name="Image 5" descr="Une image contenant texte, clipart, graphiques vectoriels&#10;&#10;Description générée automatiquement">
            <a:extLst>
              <a:ext uri="{FF2B5EF4-FFF2-40B4-BE49-F238E27FC236}">
                <a16:creationId xmlns:a16="http://schemas.microsoft.com/office/drawing/2014/main" id="{CFA12F14-EC9D-6E81-08D6-5BF53646F252}"/>
              </a:ext>
            </a:extLst>
          </p:cNvPr>
          <p:cNvPicPr>
            <a:picLocks noChangeAspect="1"/>
          </p:cNvPicPr>
          <p:nvPr/>
        </p:nvPicPr>
        <p:blipFill>
          <a:blip r:embed="rId3"/>
          <a:stretch>
            <a:fillRect/>
          </a:stretch>
        </p:blipFill>
        <p:spPr>
          <a:xfrm>
            <a:off x="1989224" y="2649207"/>
            <a:ext cx="2976716" cy="3692304"/>
          </a:xfrm>
          <a:prstGeom prst="rect">
            <a:avLst/>
          </a:prstGeom>
        </p:spPr>
      </p:pic>
    </p:spTree>
    <p:extLst>
      <p:ext uri="{BB962C8B-B14F-4D97-AF65-F5344CB8AC3E}">
        <p14:creationId xmlns:p14="http://schemas.microsoft.com/office/powerpoint/2010/main" val="3544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882E3C-309A-C3B1-57CD-1766A7E6A3A4}"/>
              </a:ext>
            </a:extLst>
          </p:cNvPr>
          <p:cNvSpPr>
            <a:spLocks noGrp="1"/>
          </p:cNvSpPr>
          <p:nvPr>
            <p:ph type="body" sz="quarter" idx="14"/>
          </p:nvPr>
        </p:nvSpPr>
        <p:spPr>
          <a:xfrm>
            <a:off x="582168" y="1772920"/>
            <a:ext cx="10792460" cy="4114800"/>
          </a:xfrm>
        </p:spPr>
        <p:txBody>
          <a:bodyPr vert="horz" lIns="0" tIns="0" rIns="0" bIns="0" rtlCol="0" anchor="t">
            <a:noAutofit/>
          </a:bodyPr>
          <a:lstStyle/>
          <a:p>
            <a:r>
              <a:rPr lang="en-CA">
                <a:ea typeface="+mn-lt"/>
                <a:cs typeface="+mn-lt"/>
              </a:rPr>
              <a:t>The court decided that Mattel’s “Barbie” trademark is </a:t>
            </a:r>
            <a:r>
              <a:rPr lang="en-CA" b="1">
                <a:ea typeface="+mn-lt"/>
                <a:cs typeface="+mn-lt"/>
              </a:rPr>
              <a:t>only famous for dolls </a:t>
            </a:r>
            <a:r>
              <a:rPr lang="en-CA">
                <a:ea typeface="+mn-lt"/>
                <a:cs typeface="+mn-lt"/>
              </a:rPr>
              <a:t>and doll accessories.</a:t>
            </a:r>
            <a:endParaRPr lang="en-CA"/>
          </a:p>
          <a:p>
            <a:endParaRPr lang="en-CA">
              <a:ea typeface="+mn-lt"/>
              <a:cs typeface="+mn-lt"/>
            </a:endParaRPr>
          </a:p>
          <a:p>
            <a:r>
              <a:rPr lang="en-CA">
                <a:ea typeface="+mn-lt"/>
                <a:cs typeface="+mn-lt"/>
              </a:rPr>
              <a:t>Mattel didn’t use the “Barbie” trademark for any other products. So, there’s </a:t>
            </a:r>
            <a:r>
              <a:rPr lang="en-CA" b="1">
                <a:ea typeface="+mn-lt"/>
                <a:cs typeface="+mn-lt"/>
              </a:rPr>
              <a:t>no risk of confusion </a:t>
            </a:r>
            <a:r>
              <a:rPr lang="en-CA">
                <a:ea typeface="+mn-lt"/>
                <a:cs typeface="+mn-lt"/>
              </a:rPr>
              <a:t>with Mark’s restaurant called Barbie’s. </a:t>
            </a:r>
          </a:p>
          <a:p>
            <a:endParaRPr lang="en-CA">
              <a:ea typeface="+mn-lt"/>
              <a:cs typeface="+mn-lt"/>
            </a:endParaRPr>
          </a:p>
          <a:p>
            <a:r>
              <a:rPr lang="en-CA">
                <a:ea typeface="+mn-lt"/>
                <a:cs typeface="+mn-lt"/>
              </a:rPr>
              <a:t>Mark’s trademark application was </a:t>
            </a:r>
            <a:r>
              <a:rPr lang="en-CA" b="1">
                <a:ea typeface="+mn-lt"/>
                <a:cs typeface="+mn-lt"/>
              </a:rPr>
              <a:t>approved.</a:t>
            </a:r>
            <a:endParaRPr lang="en-CA">
              <a:cs typeface="Arial"/>
            </a:endParaRPr>
          </a:p>
        </p:txBody>
      </p:sp>
      <p:sp>
        <p:nvSpPr>
          <p:cNvPr id="3" name="Titre 2">
            <a:extLst>
              <a:ext uri="{FF2B5EF4-FFF2-40B4-BE49-F238E27FC236}">
                <a16:creationId xmlns:a16="http://schemas.microsoft.com/office/drawing/2014/main" id="{5EB5DE02-268B-1CD8-69EF-3E39EE246E15}"/>
              </a:ext>
            </a:extLst>
          </p:cNvPr>
          <p:cNvSpPr>
            <a:spLocks noGrp="1"/>
          </p:cNvSpPr>
          <p:nvPr>
            <p:ph type="title"/>
          </p:nvPr>
        </p:nvSpPr>
        <p:spPr>
          <a:xfrm>
            <a:off x="696468" y="556260"/>
            <a:ext cx="10421938" cy="914400"/>
          </a:xfrm>
        </p:spPr>
        <p:txBody>
          <a:bodyPr/>
          <a:lstStyle/>
          <a:p>
            <a:r>
              <a:rPr lang="en-CA">
                <a:solidFill>
                  <a:schemeClr val="accent1"/>
                </a:solidFill>
                <a:cs typeface="Arial"/>
              </a:rPr>
              <a:t>The Court’s Decision</a:t>
            </a:r>
          </a:p>
        </p:txBody>
      </p:sp>
    </p:spTree>
    <p:extLst>
      <p:ext uri="{BB962C8B-B14F-4D97-AF65-F5344CB8AC3E}">
        <p14:creationId xmlns:p14="http://schemas.microsoft.com/office/powerpoint/2010/main" val="31387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92A24-AFA8-7E6F-CC66-CF92FFD144F5}"/>
              </a:ext>
            </a:extLst>
          </p:cNvPr>
          <p:cNvSpPr>
            <a:spLocks noGrp="1"/>
          </p:cNvSpPr>
          <p:nvPr>
            <p:ph type="body" sz="quarter" idx="14"/>
          </p:nvPr>
        </p:nvSpPr>
        <p:spPr>
          <a:xfrm>
            <a:off x="5408908" y="630781"/>
            <a:ext cx="5899172" cy="4114800"/>
          </a:xfrm>
        </p:spPr>
        <p:txBody>
          <a:bodyPr/>
          <a:lstStyle/>
          <a:p>
            <a:r>
              <a:rPr lang="en-CA" sz="2800">
                <a:cs typeface="Arial"/>
              </a:rPr>
              <a:t>If you’re not sure whether someone has registered a trademark, it’s easy to look it up in the </a:t>
            </a:r>
            <a:r>
              <a:rPr lang="en-CA" sz="2800" i="1">
                <a:solidFill>
                  <a:srgbClr val="0070C0"/>
                </a:solidFill>
                <a:cs typeface="Arial"/>
                <a:hlinkClick r:id="rId3">
                  <a:extLst>
                    <a:ext uri="{A12FA001-AC4F-418D-AE19-62706E023703}">
                      <ahyp:hlinkClr xmlns:ahyp="http://schemas.microsoft.com/office/drawing/2018/hyperlinkcolor" val="tx"/>
                    </a:ext>
                  </a:extLst>
                </a:hlinkClick>
              </a:rPr>
              <a:t>Canadian Trademarks Database</a:t>
            </a:r>
            <a:r>
              <a:rPr lang="en-CA" sz="2800">
                <a:cs typeface="Arial"/>
              </a:rPr>
              <a:t>. </a:t>
            </a:r>
          </a:p>
          <a:p>
            <a:endParaRPr lang="fr-CA" sz="2800"/>
          </a:p>
        </p:txBody>
      </p:sp>
      <p:pic>
        <p:nvPicPr>
          <p:cNvPr id="5" name="Image 3">
            <a:extLst>
              <a:ext uri="{FF2B5EF4-FFF2-40B4-BE49-F238E27FC236}">
                <a16:creationId xmlns:a16="http://schemas.microsoft.com/office/drawing/2014/main" id="{A2233E74-CBA4-FA16-42AA-8FAE412A1282}"/>
              </a:ext>
            </a:extLst>
          </p:cNvPr>
          <p:cNvPicPr>
            <a:picLocks noChangeAspect="1"/>
          </p:cNvPicPr>
          <p:nvPr/>
        </p:nvPicPr>
        <p:blipFill>
          <a:blip r:embed="rId4"/>
          <a:stretch>
            <a:fillRect/>
          </a:stretch>
        </p:blipFill>
        <p:spPr>
          <a:xfrm>
            <a:off x="6096000" y="2900855"/>
            <a:ext cx="5268264" cy="2980503"/>
          </a:xfrm>
          <a:prstGeom prst="rect">
            <a:avLst/>
          </a:prstGeom>
        </p:spPr>
      </p:pic>
    </p:spTree>
    <p:extLst>
      <p:ext uri="{BB962C8B-B14F-4D97-AF65-F5344CB8AC3E}">
        <p14:creationId xmlns:p14="http://schemas.microsoft.com/office/powerpoint/2010/main" val="15543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3FEFEB-E339-3F7E-5A9D-40F4E4329484}"/>
              </a:ext>
            </a:extLst>
          </p:cNvPr>
          <p:cNvGrpSpPr/>
          <p:nvPr/>
        </p:nvGrpSpPr>
        <p:grpSpPr>
          <a:xfrm>
            <a:off x="415953" y="1245803"/>
            <a:ext cx="5810676" cy="3502410"/>
            <a:chOff x="4419601" y="2396066"/>
            <a:chExt cx="7992532" cy="4817533"/>
          </a:xfrm>
        </p:grpSpPr>
        <p:pic>
          <p:nvPicPr>
            <p:cNvPr id="32" name="Image 27">
              <a:extLst>
                <a:ext uri="{FF2B5EF4-FFF2-40B4-BE49-F238E27FC236}">
                  <a16:creationId xmlns:a16="http://schemas.microsoft.com/office/drawing/2014/main" id="{630C4B6B-D674-0CFF-8623-A46BE3A4ECE7}"/>
                </a:ext>
              </a:extLst>
            </p:cNvPr>
            <p:cNvPicPr>
              <a:picLocks noChangeAspect="1"/>
            </p:cNvPicPr>
            <p:nvPr/>
          </p:nvPicPr>
          <p:blipFill rotWithShape="1">
            <a:blip r:embed="rId3"/>
            <a:srcRect l="-26" t="2093" r="-383" b="-2963"/>
            <a:stretch/>
          </p:blipFill>
          <p:spPr>
            <a:xfrm>
              <a:off x="4419601" y="2396066"/>
              <a:ext cx="7992532" cy="4817533"/>
            </a:xfrm>
            <a:prstGeom prst="rect">
              <a:avLst/>
            </a:prstGeom>
          </p:spPr>
        </p:pic>
        <p:pic>
          <p:nvPicPr>
            <p:cNvPr id="33" name="Picture 32" descr="Graphical user interface, application&#10;&#10;Description automatically generated">
              <a:extLst>
                <a:ext uri="{FF2B5EF4-FFF2-40B4-BE49-F238E27FC236}">
                  <a16:creationId xmlns:a16="http://schemas.microsoft.com/office/drawing/2014/main" id="{23345725-B4A6-63D0-6ADE-F24A3B178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810" b="6410"/>
            <a:stretch/>
          </p:blipFill>
          <p:spPr>
            <a:xfrm>
              <a:off x="5511028" y="2713443"/>
              <a:ext cx="5783505" cy="3628089"/>
            </a:xfrm>
            <a:prstGeom prst="rect">
              <a:avLst/>
            </a:prstGeom>
          </p:spPr>
        </p:pic>
      </p:grpSp>
      <p:grpSp>
        <p:nvGrpSpPr>
          <p:cNvPr id="2" name="Groupe 17">
            <a:extLst>
              <a:ext uri="{FF2B5EF4-FFF2-40B4-BE49-F238E27FC236}">
                <a16:creationId xmlns:a16="http://schemas.microsoft.com/office/drawing/2014/main" id="{FB55D7DC-3FA7-0F7E-62A7-5AEE6EB4C5FA}"/>
              </a:ext>
            </a:extLst>
          </p:cNvPr>
          <p:cNvGrpSpPr>
            <a:grpSpLocks noChangeAspect="1"/>
          </p:cNvGrpSpPr>
          <p:nvPr/>
        </p:nvGrpSpPr>
        <p:grpSpPr>
          <a:xfrm>
            <a:off x="3011649" y="4669730"/>
            <a:ext cx="630976" cy="630936"/>
            <a:chOff x="8915400" y="2747719"/>
            <a:chExt cx="1689500" cy="1689393"/>
          </a:xfrm>
        </p:grpSpPr>
        <p:sp>
          <p:nvSpPr>
            <p:cNvPr id="3" name="Oval 24">
              <a:hlinkClick r:id="rId5"/>
              <a:extLst>
                <a:ext uri="{FF2B5EF4-FFF2-40B4-BE49-F238E27FC236}">
                  <a16:creationId xmlns:a16="http://schemas.microsoft.com/office/drawing/2014/main" id="{EA15BA4A-5E69-6638-7D78-D8E9C2E2D310}"/>
                </a:ext>
              </a:extLst>
            </p:cNvPr>
            <p:cNvSpPr>
              <a:spLocks/>
            </p:cNvSpPr>
            <p:nvPr userDrawn="1"/>
          </p:nvSpPr>
          <p:spPr bwMode="auto">
            <a:xfrm>
              <a:off x="8915400"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4" name="Graphique 16">
              <a:extLst>
                <a:ext uri="{FF2B5EF4-FFF2-40B4-BE49-F238E27FC236}">
                  <a16:creationId xmlns:a16="http://schemas.microsoft.com/office/drawing/2014/main" id="{D2A8D8C4-0114-7C6A-821A-3E400FD55E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pic>
        <p:nvPicPr>
          <p:cNvPr id="5" name="Image 5">
            <a:extLst>
              <a:ext uri="{FF2B5EF4-FFF2-40B4-BE49-F238E27FC236}">
                <a16:creationId xmlns:a16="http://schemas.microsoft.com/office/drawing/2014/main" id="{305981C8-12BE-B0D0-1B92-56D5F95426D6}"/>
              </a:ext>
            </a:extLst>
          </p:cNvPr>
          <p:cNvPicPr>
            <a:picLocks noChangeAspect="1"/>
          </p:cNvPicPr>
          <p:nvPr/>
        </p:nvPicPr>
        <p:blipFill rotWithShape="1">
          <a:blip r:embed="rId8"/>
          <a:srcRect l="642" r="857"/>
          <a:stretch/>
        </p:blipFill>
        <p:spPr>
          <a:xfrm>
            <a:off x="6547661" y="1302558"/>
            <a:ext cx="1506886" cy="1280160"/>
          </a:xfrm>
          <a:prstGeom prst="rect">
            <a:avLst/>
          </a:prstGeom>
          <a:ln w="38100">
            <a:solidFill>
              <a:srgbClr val="333F48"/>
            </a:solidFill>
            <a:miter lim="800000"/>
          </a:ln>
        </p:spPr>
      </p:pic>
      <p:pic>
        <p:nvPicPr>
          <p:cNvPr id="6" name="Image 21">
            <a:extLst>
              <a:ext uri="{FF2B5EF4-FFF2-40B4-BE49-F238E27FC236}">
                <a16:creationId xmlns:a16="http://schemas.microsoft.com/office/drawing/2014/main" id="{555751F6-D5B1-CA6B-A012-9442473176C3}"/>
              </a:ext>
            </a:extLst>
          </p:cNvPr>
          <p:cNvPicPr>
            <a:picLocks noChangeAspect="1"/>
          </p:cNvPicPr>
          <p:nvPr/>
        </p:nvPicPr>
        <p:blipFill>
          <a:blip r:embed="rId9"/>
          <a:stretch>
            <a:fillRect/>
          </a:stretch>
        </p:blipFill>
        <p:spPr>
          <a:xfrm>
            <a:off x="6547661" y="2910624"/>
            <a:ext cx="1508760" cy="1159542"/>
          </a:xfrm>
          <a:prstGeom prst="rect">
            <a:avLst/>
          </a:prstGeom>
          <a:ln w="38100">
            <a:solidFill>
              <a:srgbClr val="333F48"/>
            </a:solidFill>
            <a:miter lim="800000"/>
          </a:ln>
        </p:spPr>
      </p:pic>
      <p:pic>
        <p:nvPicPr>
          <p:cNvPr id="7" name="Image 23">
            <a:extLst>
              <a:ext uri="{FF2B5EF4-FFF2-40B4-BE49-F238E27FC236}">
                <a16:creationId xmlns:a16="http://schemas.microsoft.com/office/drawing/2014/main" id="{F967E11E-DB99-EE10-AAC1-927D03D6435E}"/>
              </a:ext>
            </a:extLst>
          </p:cNvPr>
          <p:cNvPicPr>
            <a:picLocks noChangeAspect="1"/>
          </p:cNvPicPr>
          <p:nvPr/>
        </p:nvPicPr>
        <p:blipFill>
          <a:blip r:embed="rId10"/>
          <a:stretch>
            <a:fillRect/>
          </a:stretch>
        </p:blipFill>
        <p:spPr>
          <a:xfrm>
            <a:off x="6547661" y="4398071"/>
            <a:ext cx="1508760" cy="1443298"/>
          </a:xfrm>
          <a:prstGeom prst="rect">
            <a:avLst/>
          </a:prstGeom>
          <a:ln w="38100">
            <a:solidFill>
              <a:srgbClr val="333F48"/>
            </a:solidFill>
            <a:miter lim="800000"/>
          </a:ln>
        </p:spPr>
      </p:pic>
      <p:grpSp>
        <p:nvGrpSpPr>
          <p:cNvPr id="12" name="Groupe 13">
            <a:extLst>
              <a:ext uri="{FF2B5EF4-FFF2-40B4-BE49-F238E27FC236}">
                <a16:creationId xmlns:a16="http://schemas.microsoft.com/office/drawing/2014/main" id="{7D702F6D-6AB4-037E-926D-AA1739DBAE41}"/>
              </a:ext>
            </a:extLst>
          </p:cNvPr>
          <p:cNvGrpSpPr/>
          <p:nvPr/>
        </p:nvGrpSpPr>
        <p:grpSpPr>
          <a:xfrm>
            <a:off x="7767364" y="3173803"/>
            <a:ext cx="633224" cy="633184"/>
            <a:chOff x="539551" y="2747719"/>
            <a:chExt cx="1689499" cy="1689393"/>
          </a:xfrm>
        </p:grpSpPr>
        <p:sp>
          <p:nvSpPr>
            <p:cNvPr id="13" name="Oval 18">
              <a:hlinkClick r:id="rId11"/>
              <a:extLst>
                <a:ext uri="{FF2B5EF4-FFF2-40B4-BE49-F238E27FC236}">
                  <a16:creationId xmlns:a16="http://schemas.microsoft.com/office/drawing/2014/main" id="{1FB6DA87-F78E-9F84-D546-DEA386A26DA6}"/>
                </a:ext>
              </a:extLst>
            </p:cNvPr>
            <p:cNvSpPr>
              <a:spLocks/>
            </p:cNvSpPr>
            <p:nvPr userDrawn="1"/>
          </p:nvSpPr>
          <p:spPr bwMode="auto">
            <a:xfrm>
              <a:off x="539551" y="2747719"/>
              <a:ext cx="1689499"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4" name="AutoShape 19">
              <a:extLst>
                <a:ext uri="{FF2B5EF4-FFF2-40B4-BE49-F238E27FC236}">
                  <a16:creationId xmlns:a16="http://schemas.microsoft.com/office/drawing/2014/main" id="{79770AAF-526F-0C1E-68CC-0E5DE75EBDD6}"/>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5" name="Groupe 15">
            <a:extLst>
              <a:ext uri="{FF2B5EF4-FFF2-40B4-BE49-F238E27FC236}">
                <a16:creationId xmlns:a16="http://schemas.microsoft.com/office/drawing/2014/main" id="{E8E19A43-23B5-DD0C-77B8-95C124559AB8}"/>
              </a:ext>
            </a:extLst>
          </p:cNvPr>
          <p:cNvGrpSpPr/>
          <p:nvPr/>
        </p:nvGrpSpPr>
        <p:grpSpPr>
          <a:xfrm>
            <a:off x="7767364" y="1626046"/>
            <a:ext cx="633224" cy="633184"/>
            <a:chOff x="2675683" y="2747719"/>
            <a:chExt cx="1689500" cy="1689393"/>
          </a:xfrm>
        </p:grpSpPr>
        <p:sp>
          <p:nvSpPr>
            <p:cNvPr id="16" name="Oval 24">
              <a:hlinkClick r:id="rId12"/>
              <a:extLst>
                <a:ext uri="{FF2B5EF4-FFF2-40B4-BE49-F238E27FC236}">
                  <a16:creationId xmlns:a16="http://schemas.microsoft.com/office/drawing/2014/main" id="{60321606-C3A1-0DD0-E819-E4906B59C5D9}"/>
                </a:ext>
              </a:extLst>
            </p:cNvPr>
            <p:cNvSpPr>
              <a:spLocks/>
            </p:cNvSpPr>
            <p:nvPr userDrawn="1"/>
          </p:nvSpPr>
          <p:spPr bwMode="auto">
            <a:xfrm>
              <a:off x="2675683"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7" name="AutoShape 25">
              <a:extLst>
                <a:ext uri="{FF2B5EF4-FFF2-40B4-BE49-F238E27FC236}">
                  <a16:creationId xmlns:a16="http://schemas.microsoft.com/office/drawing/2014/main" id="{BC434F21-A96E-1AFC-20C4-C78DECED9101}"/>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18" name="Groupe 49">
            <a:extLst>
              <a:ext uri="{FF2B5EF4-FFF2-40B4-BE49-F238E27FC236}">
                <a16:creationId xmlns:a16="http://schemas.microsoft.com/office/drawing/2014/main" id="{734D9C46-C036-E90A-20A9-59245A4F06F3}"/>
              </a:ext>
            </a:extLst>
          </p:cNvPr>
          <p:cNvGrpSpPr/>
          <p:nvPr/>
        </p:nvGrpSpPr>
        <p:grpSpPr>
          <a:xfrm>
            <a:off x="7767364" y="4803128"/>
            <a:ext cx="633224" cy="633184"/>
            <a:chOff x="7305431" y="4396728"/>
            <a:chExt cx="633224" cy="633184"/>
          </a:xfrm>
        </p:grpSpPr>
        <p:sp>
          <p:nvSpPr>
            <p:cNvPr id="19" name="Oval 24">
              <a:hlinkClick r:id="rId13"/>
              <a:extLst>
                <a:ext uri="{FF2B5EF4-FFF2-40B4-BE49-F238E27FC236}">
                  <a16:creationId xmlns:a16="http://schemas.microsoft.com/office/drawing/2014/main" id="{2518984A-E4F0-AB17-F477-C3E1A19F1D93}"/>
                </a:ext>
              </a:extLst>
            </p:cNvPr>
            <p:cNvSpPr>
              <a:spLocks/>
            </p:cNvSpPr>
            <p:nvPr userDrawn="1"/>
          </p:nvSpPr>
          <p:spPr bwMode="auto">
            <a:xfrm>
              <a:off x="7305431" y="4396728"/>
              <a:ext cx="633224" cy="633184"/>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0" name="AutoShape 4">
              <a:extLst>
                <a:ext uri="{FF2B5EF4-FFF2-40B4-BE49-F238E27FC236}">
                  <a16:creationId xmlns:a16="http://schemas.microsoft.com/office/drawing/2014/main" id="{145CCA70-7A3B-715B-50FA-76D55C9A1D54}"/>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
        <p:nvSpPr>
          <p:cNvPr id="27" name="Rectangle 26">
            <a:extLst>
              <a:ext uri="{FF2B5EF4-FFF2-40B4-BE49-F238E27FC236}">
                <a16:creationId xmlns:a16="http://schemas.microsoft.com/office/drawing/2014/main" id="{564F501F-3520-BAE4-4501-CFDFD7204B5C}"/>
              </a:ext>
            </a:extLst>
          </p:cNvPr>
          <p:cNvSpPr/>
          <p:nvPr/>
        </p:nvSpPr>
        <p:spPr>
          <a:xfrm>
            <a:off x="2307246" y="5391528"/>
            <a:ext cx="2039783" cy="338554"/>
          </a:xfrm>
          <a:prstGeom prst="rect">
            <a:avLst/>
          </a:prstGeom>
        </p:spPr>
        <p:txBody>
          <a:bodyPr wrap="square" lIns="91440" tIns="45720" rIns="91440" bIns="45720" anchor="t">
            <a:spAutoFit/>
          </a:bodyPr>
          <a:lstStyle/>
          <a:p>
            <a:pPr algn="ctr"/>
            <a:r>
              <a:rPr lang="fr-CA" sz="1600">
                <a:solidFill>
                  <a:schemeClr val="tx1">
                    <a:lumMod val="75000"/>
                    <a:lumOff val="25000"/>
                  </a:schemeClr>
                </a:solidFill>
                <a:latin typeface="Arial"/>
                <a:ea typeface="+mn-lt"/>
                <a:cs typeface="Arial"/>
                <a:hlinkClick r:id="rId14">
                  <a:extLst>
                    <a:ext uri="{A12FA001-AC4F-418D-AE19-62706E023703}">
                      <ahyp:hlinkClr xmlns:ahyp="http://schemas.microsoft.com/office/drawing/2018/hyperlinkcolor" val="tx"/>
                    </a:ext>
                  </a:extLst>
                </a:hlinkClick>
              </a:rPr>
              <a:t>educaloi.qc.ca/en</a:t>
            </a:r>
            <a:endParaRPr lang="fr-CA" sz="1600">
              <a:solidFill>
                <a:schemeClr val="tx1">
                  <a:lumMod val="75000"/>
                  <a:lumOff val="25000"/>
                </a:schemeClr>
              </a:solidFill>
              <a:latin typeface="Arial"/>
              <a:ea typeface="+mn-lt"/>
              <a:cs typeface="Arial"/>
            </a:endParaRPr>
          </a:p>
        </p:txBody>
      </p:sp>
      <p:sp>
        <p:nvSpPr>
          <p:cNvPr id="28" name="Rectangle 27">
            <a:extLst>
              <a:ext uri="{FF2B5EF4-FFF2-40B4-BE49-F238E27FC236}">
                <a16:creationId xmlns:a16="http://schemas.microsoft.com/office/drawing/2014/main" id="{98E5FB66-3BA6-BE04-B9DE-420ED68FD511}"/>
              </a:ext>
            </a:extLst>
          </p:cNvPr>
          <p:cNvSpPr/>
          <p:nvPr/>
        </p:nvSpPr>
        <p:spPr>
          <a:xfrm>
            <a:off x="8504846" y="3327399"/>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YouTube/</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sp>
        <p:nvSpPr>
          <p:cNvPr id="29" name="Rectangle 28">
            <a:extLst>
              <a:ext uri="{FF2B5EF4-FFF2-40B4-BE49-F238E27FC236}">
                <a16:creationId xmlns:a16="http://schemas.microsoft.com/office/drawing/2014/main" id="{2044B66D-A22F-000B-AECA-73895C6E23F9}"/>
              </a:ext>
            </a:extLst>
          </p:cNvPr>
          <p:cNvSpPr/>
          <p:nvPr/>
        </p:nvSpPr>
        <p:spPr>
          <a:xfrm>
            <a:off x="8504846" y="177229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Instagram/</a:t>
            </a:r>
            <a:r>
              <a:rPr lang="fr-CA" sz="1600" u="sng" err="1">
                <a:solidFill>
                  <a:schemeClr val="tx1">
                    <a:lumMod val="75000"/>
                    <a:lumOff val="25000"/>
                  </a:schemeClr>
                </a:solidFill>
                <a:latin typeface="Arial"/>
                <a:ea typeface="+mn-lt"/>
                <a:cs typeface="Arial"/>
              </a:rPr>
              <a:t>educaloi_en</a:t>
            </a:r>
            <a:endParaRPr lang="fr-CA" sz="1600" u="sng">
              <a:solidFill>
                <a:schemeClr val="tx1">
                  <a:lumMod val="75000"/>
                  <a:lumOff val="25000"/>
                </a:schemeClr>
              </a:solidFill>
              <a:latin typeface="Arial"/>
              <a:ea typeface="+mn-lt"/>
              <a:cs typeface="Arial"/>
            </a:endParaRPr>
          </a:p>
        </p:txBody>
      </p:sp>
      <p:sp>
        <p:nvSpPr>
          <p:cNvPr id="30" name="Rectangle 29">
            <a:extLst>
              <a:ext uri="{FF2B5EF4-FFF2-40B4-BE49-F238E27FC236}">
                <a16:creationId xmlns:a16="http://schemas.microsoft.com/office/drawing/2014/main" id="{B4BFD311-5DB2-2A39-6E32-EC35C6DAF363}"/>
              </a:ext>
            </a:extLst>
          </p:cNvPr>
          <p:cNvSpPr/>
          <p:nvPr/>
        </p:nvSpPr>
        <p:spPr>
          <a:xfrm>
            <a:off x="8504846" y="495141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Facebook/</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pic>
        <p:nvPicPr>
          <p:cNvPr id="9" name="Picture 8">
            <a:extLst>
              <a:ext uri="{FF2B5EF4-FFF2-40B4-BE49-F238E27FC236}">
                <a16:creationId xmlns:a16="http://schemas.microsoft.com/office/drawing/2014/main" id="{4CB6099B-7289-01B9-A21F-0A88A3428188}"/>
              </a:ext>
            </a:extLst>
          </p:cNvPr>
          <p:cNvPicPr>
            <a:picLocks noChangeAspect="1"/>
          </p:cNvPicPr>
          <p:nvPr/>
        </p:nvPicPr>
        <p:blipFill>
          <a:blip r:embed="rId15"/>
          <a:stretch>
            <a:fillRect/>
          </a:stretch>
        </p:blipFill>
        <p:spPr>
          <a:xfrm>
            <a:off x="9646898" y="5730082"/>
            <a:ext cx="2332667" cy="734056"/>
          </a:xfrm>
          <a:prstGeom prst="rect">
            <a:avLst/>
          </a:prstGeom>
        </p:spPr>
      </p:pic>
    </p:spTree>
    <p:extLst>
      <p:ext uri="{BB962C8B-B14F-4D97-AF65-F5344CB8AC3E}">
        <p14:creationId xmlns:p14="http://schemas.microsoft.com/office/powerpoint/2010/main" val="1497452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354143" y="492568"/>
            <a:ext cx="6082111" cy="4114800"/>
          </a:xfrm>
        </p:spPr>
        <p:txBody>
          <a:bodyPr vert="horz" lIns="0" tIns="0" rIns="0" bIns="0" rtlCol="0" anchor="t">
            <a:noAutofit/>
          </a:bodyPr>
          <a:lstStyle/>
          <a:p>
            <a:pPr>
              <a:lnSpc>
                <a:spcPct val="100000"/>
              </a:lnSpc>
              <a:spcBef>
                <a:spcPts val="0"/>
              </a:spcBef>
              <a:spcAft>
                <a:spcPts val="1200"/>
              </a:spcAft>
            </a:pPr>
            <a:r>
              <a:rPr lang="en-CA" sz="3200">
                <a:cs typeface="Arial"/>
              </a:rPr>
              <a:t>Intellectual property rights protect works created through intellectual activity. </a:t>
            </a:r>
            <a:endParaRPr lang="en-CA" sz="3200">
              <a:ea typeface="+mn-lt"/>
              <a:cs typeface="+mn-lt"/>
            </a:endParaRPr>
          </a:p>
          <a:p>
            <a:pPr>
              <a:lnSpc>
                <a:spcPct val="100000"/>
              </a:lnSpc>
              <a:spcBef>
                <a:spcPts val="0"/>
              </a:spcBef>
              <a:spcAft>
                <a:spcPts val="1200"/>
              </a:spcAft>
            </a:pPr>
            <a:r>
              <a:rPr lang="en-CA" sz="3200">
                <a:cs typeface="Arial"/>
              </a:rPr>
              <a:t>The law usually gives exclusive rights to the work’s creator.</a:t>
            </a:r>
            <a:endParaRPr lang="en-CA" sz="3200">
              <a:ea typeface="+mn-lt"/>
              <a:cs typeface="+mn-lt"/>
            </a:endParaRPr>
          </a:p>
          <a:p>
            <a:pPr>
              <a:lnSpc>
                <a:spcPct val="100000"/>
              </a:lnSpc>
              <a:spcBef>
                <a:spcPts val="0"/>
              </a:spcBef>
            </a:pPr>
            <a:r>
              <a:rPr lang="en-CA" sz="3200">
                <a:cs typeface="Arial"/>
              </a:rPr>
              <a:t>There are many types of intellectual property rights. Here are some examples:</a:t>
            </a:r>
            <a:endParaRPr lang="en-CA" sz="3200">
              <a:ea typeface="+mn-lt"/>
              <a:cs typeface="+mn-lt"/>
            </a:endParaRPr>
          </a:p>
          <a:p>
            <a:pPr marL="742950" lvl="1" indent="-285750">
              <a:lnSpc>
                <a:spcPct val="100000"/>
              </a:lnSpc>
              <a:spcBef>
                <a:spcPts val="0"/>
              </a:spcBef>
              <a:spcAft>
                <a:spcPts val="1200"/>
              </a:spcAft>
              <a:buFont typeface="Arial,Sans-Serif"/>
              <a:buChar char="−"/>
            </a:pPr>
            <a:r>
              <a:rPr lang="en-CA" sz="2400">
                <a:solidFill>
                  <a:srgbClr val="0070C0"/>
                </a:solidFill>
                <a:cs typeface="Arial"/>
                <a:hlinkClick r:id="rId4"/>
              </a:rPr>
              <a:t>Copyright</a:t>
            </a:r>
            <a:endParaRPr lang="en-CA" sz="2400">
              <a:solidFill>
                <a:srgbClr val="0070C0"/>
              </a:solidFill>
              <a:ea typeface="+mn-lt"/>
              <a:cs typeface="+mn-lt"/>
            </a:endParaRPr>
          </a:p>
          <a:p>
            <a:pPr marL="742950" lvl="1" indent="-285750">
              <a:lnSpc>
                <a:spcPct val="100000"/>
              </a:lnSpc>
              <a:spcBef>
                <a:spcPts val="0"/>
              </a:spcBef>
              <a:spcAft>
                <a:spcPts val="1200"/>
              </a:spcAft>
              <a:buFont typeface="Arial,Sans-Serif"/>
              <a:buChar char="−"/>
            </a:pPr>
            <a:r>
              <a:rPr lang="en-CA" sz="2400">
                <a:cs typeface="Arial"/>
              </a:rPr>
              <a:t>Trademark</a:t>
            </a:r>
            <a:endParaRPr lang="en-CA" sz="2400">
              <a:ea typeface="+mn-lt"/>
              <a:cs typeface="+mn-lt"/>
            </a:endParaRPr>
          </a:p>
          <a:p>
            <a:pPr marL="742950" lvl="1" indent="-285750">
              <a:lnSpc>
                <a:spcPct val="100000"/>
              </a:lnSpc>
              <a:spcBef>
                <a:spcPts val="0"/>
              </a:spcBef>
              <a:spcAft>
                <a:spcPts val="1200"/>
              </a:spcAft>
              <a:buFont typeface="Arial,Sans-Serif"/>
              <a:buChar char="−"/>
            </a:pPr>
            <a:r>
              <a:rPr lang="en-CA" sz="2400">
                <a:solidFill>
                  <a:srgbClr val="0070C0"/>
                </a:solidFill>
                <a:ea typeface="+mn-lt"/>
                <a:cs typeface="Arial"/>
                <a:hlinkClick r:id="rId5"/>
              </a:rPr>
              <a:t>Patent</a:t>
            </a:r>
            <a:endParaRPr lang="en-CA" sz="2400">
              <a:solidFill>
                <a:srgbClr val="0070C0"/>
              </a:solidFill>
              <a:ea typeface="+mn-lt"/>
              <a:cs typeface="+mn-lt"/>
            </a:endParaRPr>
          </a:p>
          <a:p>
            <a:pPr marL="457200" lvl="1" indent="0">
              <a:lnSpc>
                <a:spcPct val="100000"/>
              </a:lnSpc>
              <a:spcBef>
                <a:spcPts val="0"/>
              </a:spcBef>
              <a:spcAft>
                <a:spcPts val="1200"/>
              </a:spcAft>
              <a:buNone/>
            </a:pPr>
            <a:endParaRPr lang="en-CA" sz="2400">
              <a:cs typeface="Arial"/>
            </a:endParaRPr>
          </a:p>
        </p:txBody>
      </p:sp>
      <p:pic>
        <p:nvPicPr>
          <p:cNvPr id="5" name="Image 5" descr="Une image contenant texte&#10;&#10;Description générée automatiquement">
            <a:extLst>
              <a:ext uri="{FF2B5EF4-FFF2-40B4-BE49-F238E27FC236}">
                <a16:creationId xmlns:a16="http://schemas.microsoft.com/office/drawing/2014/main" id="{9EFEA481-1D3C-579D-2E5C-3D960D7423B4}"/>
              </a:ext>
            </a:extLst>
          </p:cNvPr>
          <p:cNvPicPr>
            <a:picLocks noChangeAspect="1"/>
          </p:cNvPicPr>
          <p:nvPr/>
        </p:nvPicPr>
        <p:blipFill>
          <a:blip r:embed="rId6"/>
          <a:stretch>
            <a:fillRect/>
          </a:stretch>
        </p:blipFill>
        <p:spPr>
          <a:xfrm>
            <a:off x="8979254" y="883"/>
            <a:ext cx="3151716" cy="1889125"/>
          </a:xfrm>
          <a:prstGeom prst="rect">
            <a:avLst/>
          </a:prstGeom>
        </p:spPr>
      </p:pic>
      <p:pic>
        <p:nvPicPr>
          <p:cNvPr id="6" name="Image 6" descr="Une image contenant texte, carte de visite, graphiques vectoriels&#10;&#10;Description générée automatiquement">
            <a:extLst>
              <a:ext uri="{FF2B5EF4-FFF2-40B4-BE49-F238E27FC236}">
                <a16:creationId xmlns:a16="http://schemas.microsoft.com/office/drawing/2014/main" id="{82A21191-34D1-2E70-3D53-D61423C38CD7}"/>
              </a:ext>
            </a:extLst>
          </p:cNvPr>
          <p:cNvPicPr>
            <a:picLocks noChangeAspect="1"/>
          </p:cNvPicPr>
          <p:nvPr/>
        </p:nvPicPr>
        <p:blipFill>
          <a:blip r:embed="rId7"/>
          <a:stretch>
            <a:fillRect/>
          </a:stretch>
        </p:blipFill>
        <p:spPr>
          <a:xfrm>
            <a:off x="7213129" y="1656116"/>
            <a:ext cx="2855148" cy="2191102"/>
          </a:xfrm>
          <a:prstGeom prst="rect">
            <a:avLst/>
          </a:prstGeom>
        </p:spPr>
      </p:pic>
      <p:pic>
        <p:nvPicPr>
          <p:cNvPr id="7" name="Image 7">
            <a:extLst>
              <a:ext uri="{FF2B5EF4-FFF2-40B4-BE49-F238E27FC236}">
                <a16:creationId xmlns:a16="http://schemas.microsoft.com/office/drawing/2014/main" id="{F81CA9D8-D189-AE60-6049-98882442A9D5}"/>
              </a:ext>
            </a:extLst>
          </p:cNvPr>
          <p:cNvPicPr>
            <a:picLocks noChangeAspect="1"/>
          </p:cNvPicPr>
          <p:nvPr/>
        </p:nvPicPr>
        <p:blipFill>
          <a:blip r:embed="rId8"/>
          <a:stretch>
            <a:fillRect/>
          </a:stretch>
        </p:blipFill>
        <p:spPr>
          <a:xfrm>
            <a:off x="9223964" y="3923418"/>
            <a:ext cx="2850444" cy="1786349"/>
          </a:xfrm>
          <a:prstGeom prst="rect">
            <a:avLst/>
          </a:prstGeom>
        </p:spPr>
      </p:pic>
      <p:pic>
        <p:nvPicPr>
          <p:cNvPr id="8" name="Image 8" descr="Une image contenant texte, ordinateur, afficher&#10;&#10;Description générée automatiquement">
            <a:extLst>
              <a:ext uri="{FF2B5EF4-FFF2-40B4-BE49-F238E27FC236}">
                <a16:creationId xmlns:a16="http://schemas.microsoft.com/office/drawing/2014/main" id="{40E3A04A-B304-C53D-7B75-C290559A6BB3}"/>
              </a:ext>
            </a:extLst>
          </p:cNvPr>
          <p:cNvPicPr>
            <a:picLocks noChangeAspect="1"/>
          </p:cNvPicPr>
          <p:nvPr/>
        </p:nvPicPr>
        <p:blipFill>
          <a:blip r:embed="rId9"/>
          <a:stretch>
            <a:fillRect/>
          </a:stretch>
        </p:blipFill>
        <p:spPr>
          <a:xfrm>
            <a:off x="6436254" y="4864983"/>
            <a:ext cx="2659121" cy="1690628"/>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08CF1EE-BE3E-6B35-21EF-0A65049DB338}"/>
              </a:ext>
            </a:extLst>
          </p:cNvPr>
          <p:cNvSpPr>
            <a:spLocks noGrp="1"/>
          </p:cNvSpPr>
          <p:nvPr>
            <p:ph type="body" idx="1"/>
          </p:nvPr>
        </p:nvSpPr>
        <p:spPr>
          <a:xfrm>
            <a:off x="335661" y="1143000"/>
            <a:ext cx="6943246" cy="4572000"/>
          </a:xfrm>
        </p:spPr>
        <p:txBody>
          <a:bodyPr/>
          <a:lstStyle/>
          <a:p>
            <a:r>
              <a:rPr lang="en-CA" sz="4400">
                <a:cs typeface="Arial"/>
              </a:rPr>
              <a:t>What type of intellectual property rights match the following examples?</a:t>
            </a:r>
            <a:endParaRPr lang="en-CA">
              <a:cs typeface="Arial"/>
            </a:endParaRPr>
          </a:p>
        </p:txBody>
      </p:sp>
      <p:pic>
        <p:nvPicPr>
          <p:cNvPr id="5" name="Graphique 5" descr="Cerveau dans une tête avec un remplissage uni">
            <a:extLst>
              <a:ext uri="{FF2B5EF4-FFF2-40B4-BE49-F238E27FC236}">
                <a16:creationId xmlns:a16="http://schemas.microsoft.com/office/drawing/2014/main" id="{54FFBCB1-B0E1-2FEC-B17C-FF80D5980E76}"/>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798878" y="1905094"/>
            <a:ext cx="3356611" cy="3356611"/>
          </a:xfrm>
        </p:spPr>
      </p:pic>
    </p:spTree>
    <p:extLst>
      <p:ext uri="{BB962C8B-B14F-4D97-AF65-F5344CB8AC3E}">
        <p14:creationId xmlns:p14="http://schemas.microsoft.com/office/powerpoint/2010/main" val="388135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a:xfrm>
            <a:off x="360495" y="357908"/>
            <a:ext cx="5943600" cy="415925"/>
          </a:xfrm>
        </p:spPr>
        <p:txBody>
          <a:bodyPr/>
          <a:lstStyle/>
          <a:p>
            <a:r>
              <a:rPr lang="en-CA">
                <a:cs typeface="Arial"/>
              </a:rPr>
              <a:t>Example A</a:t>
            </a:r>
          </a:p>
        </p:txBody>
      </p:sp>
      <p:sp>
        <p:nvSpPr>
          <p:cNvPr id="6" name="Titre 1">
            <a:extLst>
              <a:ext uri="{FF2B5EF4-FFF2-40B4-BE49-F238E27FC236}">
                <a16:creationId xmlns:a16="http://schemas.microsoft.com/office/drawing/2014/main" id="{AD2D45C1-C6EC-ED73-9F8B-445755DCCAC3}"/>
              </a:ext>
            </a:extLst>
          </p:cNvPr>
          <p:cNvSpPr>
            <a:spLocks noGrp="1"/>
          </p:cNvSpPr>
          <p:nvPr>
            <p:ph type="title"/>
          </p:nvPr>
        </p:nvSpPr>
        <p:spPr>
          <a:xfrm>
            <a:off x="233121" y="1118773"/>
            <a:ext cx="7972136" cy="889000"/>
          </a:xfrm>
        </p:spPr>
        <p:txBody>
          <a:bodyPr/>
          <a:lstStyle/>
          <a:p>
            <a:r>
              <a:rPr lang="en-CA" sz="2400">
                <a:cs typeface="Arial"/>
              </a:rPr>
              <a:t>A ceramic artist invents a new way to make ceramics. It revolutionizes the industry!</a:t>
            </a:r>
          </a:p>
        </p:txBody>
      </p:sp>
      <p:sp>
        <p:nvSpPr>
          <p:cNvPr id="10" name="Espace réservé du texte 3">
            <a:extLst>
              <a:ext uri="{FF2B5EF4-FFF2-40B4-BE49-F238E27FC236}">
                <a16:creationId xmlns:a16="http://schemas.microsoft.com/office/drawing/2014/main" id="{340EED21-D8D8-018B-B1DF-DF67C23306FA}"/>
              </a:ext>
            </a:extLst>
          </p:cNvPr>
          <p:cNvSpPr txBox="1">
            <a:spLocks/>
          </p:cNvSpPr>
          <p:nvPr/>
        </p:nvSpPr>
        <p:spPr>
          <a:xfrm>
            <a:off x="-38597" y="5511639"/>
            <a:ext cx="7302500" cy="106297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a:lstStyle>
          <a:p>
            <a:pPr marL="457200" lvl="1" indent="0">
              <a:lnSpc>
                <a:spcPct val="100000"/>
              </a:lnSpc>
              <a:spcBef>
                <a:spcPts val="0"/>
              </a:spcBef>
              <a:spcAft>
                <a:spcPts val="1200"/>
              </a:spcAft>
              <a:buFontTx/>
              <a:buNone/>
            </a:pPr>
            <a:r>
              <a:rPr lang="en-CA" sz="2400">
                <a:solidFill>
                  <a:schemeClr val="accent1"/>
                </a:solidFill>
                <a:cs typeface="Arial"/>
              </a:rPr>
              <a:t>1) Copyright      2) Trademark</a:t>
            </a:r>
            <a:endParaRPr lang="en-CA" sz="2400">
              <a:solidFill>
                <a:schemeClr val="accent1"/>
              </a:solidFill>
              <a:ea typeface="+mn-lt"/>
              <a:cs typeface="+mn-lt"/>
            </a:endParaRPr>
          </a:p>
          <a:p>
            <a:pPr marL="457200" lvl="1" indent="0">
              <a:lnSpc>
                <a:spcPct val="100000"/>
              </a:lnSpc>
              <a:spcBef>
                <a:spcPts val="0"/>
              </a:spcBef>
              <a:spcAft>
                <a:spcPts val="1200"/>
              </a:spcAft>
              <a:buFontTx/>
              <a:buNone/>
            </a:pPr>
            <a:r>
              <a:rPr lang="en-CA" sz="2400">
                <a:solidFill>
                  <a:schemeClr val="accent1"/>
                </a:solidFill>
                <a:ea typeface="+mn-lt"/>
                <a:cs typeface="+mn-lt"/>
              </a:rPr>
              <a:t>3)</a:t>
            </a:r>
            <a:r>
              <a:rPr lang="en-CA" sz="2400">
                <a:solidFill>
                  <a:schemeClr val="accent1"/>
                </a:solidFill>
                <a:cs typeface="Arial"/>
              </a:rPr>
              <a:t> Patent               </a:t>
            </a:r>
          </a:p>
        </p:txBody>
      </p:sp>
      <p:pic>
        <p:nvPicPr>
          <p:cNvPr id="11" name="Image 11">
            <a:extLst>
              <a:ext uri="{FF2B5EF4-FFF2-40B4-BE49-F238E27FC236}">
                <a16:creationId xmlns:a16="http://schemas.microsoft.com/office/drawing/2014/main" id="{75160E9D-C04E-F24B-33D8-AF9EF0F5A83F}"/>
              </a:ext>
            </a:extLst>
          </p:cNvPr>
          <p:cNvPicPr>
            <a:picLocks noChangeAspect="1"/>
          </p:cNvPicPr>
          <p:nvPr/>
        </p:nvPicPr>
        <p:blipFill>
          <a:blip r:embed="rId5"/>
          <a:stretch>
            <a:fillRect/>
          </a:stretch>
        </p:blipFill>
        <p:spPr>
          <a:xfrm>
            <a:off x="2311400" y="2406667"/>
            <a:ext cx="3101109" cy="2518030"/>
          </a:xfrm>
          <a:prstGeom prst="rect">
            <a:avLst/>
          </a:prstGeom>
        </p:spPr>
      </p:pic>
    </p:spTree>
    <p:extLst>
      <p:ext uri="{BB962C8B-B14F-4D97-AF65-F5344CB8AC3E}">
        <p14:creationId xmlns:p14="http://schemas.microsoft.com/office/powerpoint/2010/main" val="22054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1A57-13C1-4033-F364-69E8B906BC43}"/>
              </a:ext>
            </a:extLst>
          </p:cNvPr>
          <p:cNvSpPr>
            <a:spLocks noGrp="1"/>
          </p:cNvSpPr>
          <p:nvPr>
            <p:ph type="title"/>
          </p:nvPr>
        </p:nvSpPr>
        <p:spPr>
          <a:xfrm>
            <a:off x="342023" y="961505"/>
            <a:ext cx="7972136" cy="889000"/>
          </a:xfrm>
        </p:spPr>
        <p:txBody>
          <a:bodyPr/>
          <a:lstStyle/>
          <a:p>
            <a:r>
              <a:rPr lang="en-CA" sz="2400">
                <a:cs typeface="Arial"/>
              </a:rPr>
              <a:t>A songwriter writes and records a new song. It gets played on the radio!</a:t>
            </a:r>
            <a:endParaRPr lang="en-CA"/>
          </a:p>
        </p:txBody>
      </p:sp>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p:txBody>
          <a:bodyPr/>
          <a:lstStyle/>
          <a:p>
            <a:r>
              <a:rPr lang="fr-CA">
                <a:cs typeface="Arial"/>
              </a:rPr>
              <a:t>Example B</a:t>
            </a:r>
            <a:endParaRPr lang="fr-CA"/>
          </a:p>
        </p:txBody>
      </p:sp>
      <p:sp>
        <p:nvSpPr>
          <p:cNvPr id="4" name="Espace réservé du texte 3">
            <a:extLst>
              <a:ext uri="{FF2B5EF4-FFF2-40B4-BE49-F238E27FC236}">
                <a16:creationId xmlns:a16="http://schemas.microsoft.com/office/drawing/2014/main" id="{5404228F-4FF7-0783-E316-8C307E4196CB}"/>
              </a:ext>
            </a:extLst>
          </p:cNvPr>
          <p:cNvSpPr>
            <a:spLocks noGrp="1"/>
          </p:cNvSpPr>
          <p:nvPr>
            <p:ph type="body" sz="quarter" idx="14"/>
          </p:nvPr>
        </p:nvSpPr>
        <p:spPr>
          <a:xfrm>
            <a:off x="-38597" y="5511639"/>
            <a:ext cx="7302500" cy="1062970"/>
          </a:xfrm>
        </p:spPr>
        <p:txBody>
          <a:bodyPr vert="horz" lIns="0" tIns="0" rIns="0" bIns="0" rtlCol="0" anchor="t">
            <a:noAutofit/>
          </a:bodyPr>
          <a:lstStyle/>
          <a:p>
            <a:pPr marL="457200" lvl="1" indent="0">
              <a:lnSpc>
                <a:spcPct val="100000"/>
              </a:lnSpc>
              <a:spcBef>
                <a:spcPts val="0"/>
              </a:spcBef>
              <a:spcAft>
                <a:spcPts val="1200"/>
              </a:spcAft>
              <a:buFontTx/>
              <a:buNone/>
            </a:pPr>
            <a:r>
              <a:rPr lang="en-CA" sz="2400">
                <a:solidFill>
                  <a:schemeClr val="accent1"/>
                </a:solidFill>
                <a:cs typeface="Arial"/>
              </a:rPr>
              <a:t>1) Copyright      2) Trademark</a:t>
            </a:r>
            <a:endParaRPr lang="en-CA" sz="2400">
              <a:solidFill>
                <a:schemeClr val="accent1"/>
              </a:solidFill>
              <a:ea typeface="+mn-lt"/>
              <a:cs typeface="+mn-lt"/>
            </a:endParaRPr>
          </a:p>
          <a:p>
            <a:pPr marL="457200" lvl="1" indent="0">
              <a:lnSpc>
                <a:spcPct val="100000"/>
              </a:lnSpc>
              <a:spcBef>
                <a:spcPts val="0"/>
              </a:spcBef>
              <a:spcAft>
                <a:spcPts val="1200"/>
              </a:spcAft>
              <a:buFontTx/>
              <a:buNone/>
            </a:pPr>
            <a:r>
              <a:rPr lang="en-CA" sz="2400">
                <a:solidFill>
                  <a:schemeClr val="accent1"/>
                </a:solidFill>
                <a:ea typeface="+mn-lt"/>
                <a:cs typeface="+mn-lt"/>
              </a:rPr>
              <a:t>3)</a:t>
            </a:r>
            <a:r>
              <a:rPr lang="en-CA" sz="2400">
                <a:solidFill>
                  <a:schemeClr val="accent1"/>
                </a:solidFill>
                <a:cs typeface="Arial"/>
              </a:rPr>
              <a:t> Patent               </a:t>
            </a:r>
          </a:p>
        </p:txBody>
      </p:sp>
      <p:pic>
        <p:nvPicPr>
          <p:cNvPr id="5" name="Image 5">
            <a:extLst>
              <a:ext uri="{FF2B5EF4-FFF2-40B4-BE49-F238E27FC236}">
                <a16:creationId xmlns:a16="http://schemas.microsoft.com/office/drawing/2014/main" id="{BAC30BD6-600D-F688-143E-99E711071FCD}"/>
              </a:ext>
            </a:extLst>
          </p:cNvPr>
          <p:cNvPicPr>
            <a:picLocks noChangeAspect="1"/>
          </p:cNvPicPr>
          <p:nvPr/>
        </p:nvPicPr>
        <p:blipFill>
          <a:blip r:embed="rId3"/>
          <a:stretch>
            <a:fillRect/>
          </a:stretch>
        </p:blipFill>
        <p:spPr>
          <a:xfrm>
            <a:off x="1727201" y="1849582"/>
            <a:ext cx="3528290" cy="3528290"/>
          </a:xfrm>
          <a:prstGeom prst="rect">
            <a:avLst/>
          </a:prstGeom>
        </p:spPr>
      </p:pic>
    </p:spTree>
    <p:extLst>
      <p:ext uri="{BB962C8B-B14F-4D97-AF65-F5344CB8AC3E}">
        <p14:creationId xmlns:p14="http://schemas.microsoft.com/office/powerpoint/2010/main" val="78100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1A57-13C1-4033-F364-69E8B906BC43}"/>
              </a:ext>
            </a:extLst>
          </p:cNvPr>
          <p:cNvSpPr>
            <a:spLocks noGrp="1"/>
          </p:cNvSpPr>
          <p:nvPr>
            <p:ph type="title"/>
          </p:nvPr>
        </p:nvSpPr>
        <p:spPr>
          <a:xfrm>
            <a:off x="340822" y="830450"/>
            <a:ext cx="8127317" cy="888570"/>
          </a:xfrm>
        </p:spPr>
        <p:txBody>
          <a:bodyPr/>
          <a:lstStyle/>
          <a:p>
            <a:r>
              <a:rPr lang="en-CA" sz="3200">
                <a:cs typeface="Arial"/>
              </a:rPr>
              <a:t>You create and register a logo for your new business.</a:t>
            </a:r>
          </a:p>
        </p:txBody>
      </p:sp>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a:xfrm>
            <a:off x="486595" y="211222"/>
            <a:ext cx="5943600" cy="415925"/>
          </a:xfrm>
        </p:spPr>
        <p:txBody>
          <a:bodyPr/>
          <a:lstStyle/>
          <a:p>
            <a:r>
              <a:rPr lang="fr-CA">
                <a:cs typeface="Arial"/>
              </a:rPr>
              <a:t>Example C</a:t>
            </a:r>
            <a:endParaRPr lang="fr-CA"/>
          </a:p>
        </p:txBody>
      </p:sp>
      <p:sp>
        <p:nvSpPr>
          <p:cNvPr id="8" name="Espace réservé du texte 3">
            <a:extLst>
              <a:ext uri="{FF2B5EF4-FFF2-40B4-BE49-F238E27FC236}">
                <a16:creationId xmlns:a16="http://schemas.microsoft.com/office/drawing/2014/main" id="{ED19F5E7-5F54-15BC-9C15-571818C060D6}"/>
              </a:ext>
            </a:extLst>
          </p:cNvPr>
          <p:cNvSpPr txBox="1">
            <a:spLocks/>
          </p:cNvSpPr>
          <p:nvPr/>
        </p:nvSpPr>
        <p:spPr>
          <a:xfrm>
            <a:off x="-38597" y="5511639"/>
            <a:ext cx="7302500" cy="106297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4">
                  <a:extLst>
                    <a:ext uri="{96DAC541-7B7A-43D3-8B79-37D633B846F1}">
                      <asvg:svgBlip xmlns:asvg="http://schemas.microsoft.com/office/drawing/2016/SVG/main" r:embed="rId5"/>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a:lstStyle>
          <a:p>
            <a:pPr marL="457200" lvl="1" indent="0">
              <a:lnSpc>
                <a:spcPct val="100000"/>
              </a:lnSpc>
              <a:spcBef>
                <a:spcPts val="0"/>
              </a:spcBef>
              <a:spcAft>
                <a:spcPts val="1200"/>
              </a:spcAft>
              <a:buFontTx/>
              <a:buNone/>
            </a:pPr>
            <a:r>
              <a:rPr lang="en-CA" sz="2400">
                <a:solidFill>
                  <a:schemeClr val="accent1"/>
                </a:solidFill>
                <a:cs typeface="Arial"/>
              </a:rPr>
              <a:t>1) Copyright      2) Trademark</a:t>
            </a:r>
            <a:endParaRPr lang="en-CA" sz="2400">
              <a:solidFill>
                <a:schemeClr val="accent1"/>
              </a:solidFill>
              <a:ea typeface="+mn-lt"/>
              <a:cs typeface="+mn-lt"/>
            </a:endParaRPr>
          </a:p>
          <a:p>
            <a:pPr marL="457200" lvl="1" indent="0">
              <a:lnSpc>
                <a:spcPct val="100000"/>
              </a:lnSpc>
              <a:spcBef>
                <a:spcPts val="0"/>
              </a:spcBef>
              <a:spcAft>
                <a:spcPts val="1200"/>
              </a:spcAft>
              <a:buFontTx/>
              <a:buNone/>
            </a:pPr>
            <a:r>
              <a:rPr lang="en-CA" sz="2400">
                <a:solidFill>
                  <a:schemeClr val="accent1"/>
                </a:solidFill>
                <a:ea typeface="+mn-lt"/>
                <a:cs typeface="+mn-lt"/>
              </a:rPr>
              <a:t>3)</a:t>
            </a:r>
            <a:r>
              <a:rPr lang="en-CA" sz="2400">
                <a:solidFill>
                  <a:schemeClr val="accent1"/>
                </a:solidFill>
                <a:cs typeface="Arial"/>
              </a:rPr>
              <a:t> Patent             </a:t>
            </a:r>
          </a:p>
        </p:txBody>
      </p:sp>
      <p:pic>
        <p:nvPicPr>
          <p:cNvPr id="10" name="Image 10">
            <a:extLst>
              <a:ext uri="{FF2B5EF4-FFF2-40B4-BE49-F238E27FC236}">
                <a16:creationId xmlns:a16="http://schemas.microsoft.com/office/drawing/2014/main" id="{EFF96E7D-CADA-B97E-B1A3-2E32B17A8B42}"/>
              </a:ext>
            </a:extLst>
          </p:cNvPr>
          <p:cNvPicPr>
            <a:picLocks noChangeAspect="1"/>
          </p:cNvPicPr>
          <p:nvPr/>
        </p:nvPicPr>
        <p:blipFill>
          <a:blip r:embed="rId6"/>
          <a:stretch>
            <a:fillRect/>
          </a:stretch>
        </p:blipFill>
        <p:spPr>
          <a:xfrm>
            <a:off x="1585993" y="1719020"/>
            <a:ext cx="4512589" cy="3497450"/>
          </a:xfrm>
          <a:prstGeom prst="rect">
            <a:avLst/>
          </a:prstGeom>
        </p:spPr>
      </p:pic>
    </p:spTree>
    <p:extLst>
      <p:ext uri="{BB962C8B-B14F-4D97-AF65-F5344CB8AC3E}">
        <p14:creationId xmlns:p14="http://schemas.microsoft.com/office/powerpoint/2010/main" val="40384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1A57-13C1-4033-F364-69E8B906BC43}"/>
              </a:ext>
            </a:extLst>
          </p:cNvPr>
          <p:cNvSpPr>
            <a:spLocks noGrp="1"/>
          </p:cNvSpPr>
          <p:nvPr>
            <p:ph type="title"/>
          </p:nvPr>
        </p:nvSpPr>
        <p:spPr>
          <a:xfrm>
            <a:off x="215375" y="999672"/>
            <a:ext cx="8959660" cy="898867"/>
          </a:xfrm>
        </p:spPr>
        <p:txBody>
          <a:bodyPr/>
          <a:lstStyle/>
          <a:p>
            <a:r>
              <a:rPr lang="en-CA" sz="3200">
                <a:cs typeface="Arial"/>
              </a:rPr>
              <a:t>Your friend develops software to monitor sleep cycles.</a:t>
            </a:r>
            <a:endParaRPr lang="en-CA" sz="3200"/>
          </a:p>
        </p:txBody>
      </p:sp>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a:xfrm>
            <a:off x="215375" y="262883"/>
            <a:ext cx="5943600" cy="415925"/>
          </a:xfrm>
        </p:spPr>
        <p:txBody>
          <a:bodyPr/>
          <a:lstStyle/>
          <a:p>
            <a:r>
              <a:rPr lang="fr-CA">
                <a:cs typeface="Arial"/>
              </a:rPr>
              <a:t>Example D</a:t>
            </a:r>
            <a:endParaRPr lang="fr-CA"/>
          </a:p>
        </p:txBody>
      </p:sp>
      <p:sp>
        <p:nvSpPr>
          <p:cNvPr id="8" name="Espace réservé du texte 3">
            <a:extLst>
              <a:ext uri="{FF2B5EF4-FFF2-40B4-BE49-F238E27FC236}">
                <a16:creationId xmlns:a16="http://schemas.microsoft.com/office/drawing/2014/main" id="{CA6ED8C8-D3D1-0584-3770-4B3DCC8EA8B2}"/>
              </a:ext>
            </a:extLst>
          </p:cNvPr>
          <p:cNvSpPr txBox="1">
            <a:spLocks/>
          </p:cNvSpPr>
          <p:nvPr/>
        </p:nvSpPr>
        <p:spPr>
          <a:xfrm>
            <a:off x="-38597" y="5511639"/>
            <a:ext cx="7302500" cy="106297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a:lstStyle>
          <a:p>
            <a:pPr marL="457200" lvl="1" indent="0">
              <a:lnSpc>
                <a:spcPct val="100000"/>
              </a:lnSpc>
              <a:spcBef>
                <a:spcPts val="0"/>
              </a:spcBef>
              <a:spcAft>
                <a:spcPts val="1200"/>
              </a:spcAft>
              <a:buFontTx/>
              <a:buNone/>
            </a:pPr>
            <a:r>
              <a:rPr lang="en-CA" sz="2400">
                <a:solidFill>
                  <a:schemeClr val="accent1"/>
                </a:solidFill>
                <a:cs typeface="Arial"/>
              </a:rPr>
              <a:t>1) Copyright      2) Trademark</a:t>
            </a:r>
            <a:endParaRPr lang="en-CA" sz="2400">
              <a:solidFill>
                <a:schemeClr val="accent1"/>
              </a:solidFill>
              <a:ea typeface="+mn-lt"/>
              <a:cs typeface="+mn-lt"/>
            </a:endParaRPr>
          </a:p>
          <a:p>
            <a:pPr marL="457200" lvl="1" indent="0">
              <a:lnSpc>
                <a:spcPct val="100000"/>
              </a:lnSpc>
              <a:spcBef>
                <a:spcPts val="0"/>
              </a:spcBef>
              <a:spcAft>
                <a:spcPts val="1200"/>
              </a:spcAft>
              <a:buFontTx/>
              <a:buNone/>
            </a:pPr>
            <a:r>
              <a:rPr lang="en-CA" sz="2400">
                <a:solidFill>
                  <a:schemeClr val="accent1"/>
                </a:solidFill>
                <a:ea typeface="+mn-lt"/>
                <a:cs typeface="+mn-lt"/>
              </a:rPr>
              <a:t>3)</a:t>
            </a:r>
            <a:r>
              <a:rPr lang="en-CA" sz="2400">
                <a:solidFill>
                  <a:schemeClr val="accent1"/>
                </a:solidFill>
                <a:cs typeface="Arial"/>
              </a:rPr>
              <a:t> Patent               </a:t>
            </a:r>
          </a:p>
        </p:txBody>
      </p:sp>
      <p:pic>
        <p:nvPicPr>
          <p:cNvPr id="9" name="Image 9">
            <a:extLst>
              <a:ext uri="{FF2B5EF4-FFF2-40B4-BE49-F238E27FC236}">
                <a16:creationId xmlns:a16="http://schemas.microsoft.com/office/drawing/2014/main" id="{DDD739A4-F5DB-E0D4-F5A5-C5C6334C1C62}"/>
              </a:ext>
            </a:extLst>
          </p:cNvPr>
          <p:cNvPicPr>
            <a:picLocks noChangeAspect="1"/>
          </p:cNvPicPr>
          <p:nvPr/>
        </p:nvPicPr>
        <p:blipFill>
          <a:blip r:embed="rId5"/>
          <a:stretch>
            <a:fillRect/>
          </a:stretch>
        </p:blipFill>
        <p:spPr>
          <a:xfrm>
            <a:off x="1740976" y="1927488"/>
            <a:ext cx="4138048" cy="3248412"/>
          </a:xfrm>
          <a:prstGeom prst="rect">
            <a:avLst/>
          </a:prstGeom>
        </p:spPr>
      </p:pic>
    </p:spTree>
    <p:extLst>
      <p:ext uri="{BB962C8B-B14F-4D97-AF65-F5344CB8AC3E}">
        <p14:creationId xmlns:p14="http://schemas.microsoft.com/office/powerpoint/2010/main" val="161462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éducaloi - Atelier 2021 - Anglais">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odèle PPT Monde scolaire" ma:contentTypeID="0x0101004C945204A754204495478BFC577B170601006316C6FFED623F458193BF6E4E739AC0" ma:contentTypeVersion="3" ma:contentTypeDescription="" ma:contentTypeScope="" ma:versionID="59e27471ce981457489dda6432620df5">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803989e91526e5b01220f1269a819e1b"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lcf76f155ced4ddcb4097134ff3c332f" ma:index="1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ee12ee5-159c-4bfa-a4d1-c6eb204610cd">EDUC-718269152-2041850</_dlc_DocId>
    <_dlc_DocIdUrl xmlns="8ee12ee5-159c-4bfa-a4d1-c6eb204610cd">
      <Url>https://educaloi.sharepoint.com/ms/_layouts/15/DocIdRedir.aspx?ID=EDUC-718269152-2041850</Url>
      <Description>EDUC-718269152-2041850</Description>
    </_dlc_DocIdUrl>
    <TaxCatchAll xmlns="8ee12ee5-159c-4bfa-a4d1-c6eb204610cd" xsi:nil="true"/>
    <lcf76f155ced4ddcb4097134ff3c332f xmlns="0b1dad71-e2b4-4bb3-a4a5-5785788cbbb7"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FDC5A-DB8C-4631-8255-96DC28422085}">
  <ds:schemaRefs>
    <ds:schemaRef ds:uri="0b1dad71-e2b4-4bb3-a4a5-5785788cbbb7"/>
    <ds:schemaRef ds:uri="8ee12ee5-159c-4bfa-a4d1-c6eb20461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37B8FB-EB27-400B-9495-8EF1A31EAD1C}">
  <ds:schemaRefs>
    <ds:schemaRef ds:uri="0b1dad71-e2b4-4bb3-a4a5-5785788cbbb7"/>
    <ds:schemaRef ds:uri="8ee12ee5-159c-4bfa-a4d1-c6eb204610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2376A1-4D4A-4668-AD77-09FBE1D2F905}">
  <ds:schemaRefs>
    <ds:schemaRef ds:uri="http://schemas.microsoft.com/sharepoint/events"/>
  </ds:schemaRefs>
</ds:datastoreItem>
</file>

<file path=customXml/itemProps4.xml><?xml version="1.0" encoding="utf-8"?>
<ds:datastoreItem xmlns:ds="http://schemas.openxmlformats.org/officeDocument/2006/customXml" ds:itemID="{A7DB8ED9-BD7A-4829-916A-CD4153AAA2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33</Slides>
  <Notes>33</Notes>
  <HiddenSlides>0</HiddenSlides>
  <ScaleCrop>false</ScaleCrop>
  <HeadingPairs>
    <vt:vector size="4" baseType="variant">
      <vt:variant>
        <vt:lpstr>Thème</vt:lpstr>
      </vt:variant>
      <vt:variant>
        <vt:i4>3</vt:i4>
      </vt:variant>
      <vt:variant>
        <vt:lpstr>Titres des diapositives</vt:lpstr>
      </vt:variant>
      <vt:variant>
        <vt:i4>33</vt:i4>
      </vt:variant>
    </vt:vector>
  </HeadingPairs>
  <TitlesOfParts>
    <vt:vector size="36" baseType="lpstr">
      <vt:lpstr>éducaloi - Atelier 2021</vt:lpstr>
      <vt:lpstr>éducaloi - Atelier 2021 - Anglais</vt:lpstr>
      <vt:lpstr>Thème Office</vt:lpstr>
      <vt:lpstr>Intellectual Property </vt:lpstr>
      <vt:lpstr>Video</vt:lpstr>
      <vt:lpstr>What is intellectual property? </vt:lpstr>
      <vt:lpstr>Présentation PowerPoint</vt:lpstr>
      <vt:lpstr>Présentation PowerPoint</vt:lpstr>
      <vt:lpstr>A ceramic artist invents a new way to make ceramics. It revolutionizes the industry!</vt:lpstr>
      <vt:lpstr>A songwriter writes and records a new song. It gets played on the radio!</vt:lpstr>
      <vt:lpstr>You create and register a logo for your new business.</vt:lpstr>
      <vt:lpstr>Your friend develops software to monitor sleep cycles.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Using a trademark means you have the right to protect it, not registering it.</vt:lpstr>
      <vt:lpstr>Présentation PowerPoint</vt:lpstr>
      <vt:lpstr>You can:</vt:lpstr>
      <vt:lpstr>What can’t be registered as a trademark? </vt:lpstr>
      <vt:lpstr>Présentation PowerPoint</vt:lpstr>
      <vt:lpstr>Présentation PowerPoint</vt:lpstr>
      <vt:lpstr>Présentation PowerPoint</vt:lpstr>
      <vt:lpstr>Présentation PowerPoint</vt:lpstr>
      <vt:lpstr>Présentation PowerPoint</vt:lpstr>
      <vt:lpstr>Copyright</vt:lpstr>
      <vt:lpstr>Summary</vt:lpstr>
      <vt:lpstr>Présentation PowerPoint</vt:lpstr>
      <vt:lpstr> </vt:lpstr>
      <vt:lpstr>The Court’s Decision</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revision>101</cp:revision>
  <cp:lastPrinted>2023-06-13T12:43:17Z</cp:lastPrinted>
  <dcterms:created xsi:type="dcterms:W3CDTF">2021-02-22T16:21:34Z</dcterms:created>
  <dcterms:modified xsi:type="dcterms:W3CDTF">2023-08-15T19:50:42Z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0x0101004C945204A754204495478BFC577B170601006316C6FFED623F458193BF6E4E739AC0</vt:lpwstr>
  </property>
  <property fmtid="{D5CDD505-2E9C-101B-9397-08002B2CF9AE}" pid="3" name="_dlc_DocIdItemGuid">
    <vt:lpwstr>6aa4170a-ee1d-49aa-8028-1f7acde7558a</vt:lpwstr>
  </property>
  <property fmtid="{D5CDD505-2E9C-101B-9397-08002B2CF9AE}" pid="4" name="MediaServiceImageTags">
    <vt:lpwstr/>
  </property>
</Properties>
</file>